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handoutMasterIdLst>
    <p:handoutMasterId r:id="rId49"/>
  </p:handoutMasterIdLst>
  <p:sldIdLst>
    <p:sldId id="256" r:id="rId5"/>
    <p:sldId id="337" r:id="rId6"/>
    <p:sldId id="335" r:id="rId7"/>
    <p:sldId id="346" r:id="rId8"/>
    <p:sldId id="347" r:id="rId9"/>
    <p:sldId id="345" r:id="rId10"/>
    <p:sldId id="342" r:id="rId11"/>
    <p:sldId id="343" r:id="rId12"/>
    <p:sldId id="344" r:id="rId13"/>
    <p:sldId id="270" r:id="rId14"/>
    <p:sldId id="305" r:id="rId15"/>
    <p:sldId id="274" r:id="rId16"/>
    <p:sldId id="275" r:id="rId17"/>
    <p:sldId id="276" r:id="rId18"/>
    <p:sldId id="277" r:id="rId19"/>
    <p:sldId id="278" r:id="rId20"/>
    <p:sldId id="279" r:id="rId21"/>
    <p:sldId id="280" r:id="rId22"/>
    <p:sldId id="281" r:id="rId23"/>
    <p:sldId id="313" r:id="rId24"/>
    <p:sldId id="314" r:id="rId25"/>
    <p:sldId id="315" r:id="rId26"/>
    <p:sldId id="316" r:id="rId27"/>
    <p:sldId id="317" r:id="rId28"/>
    <p:sldId id="318" r:id="rId29"/>
    <p:sldId id="319" r:id="rId30"/>
    <p:sldId id="289" r:id="rId31"/>
    <p:sldId id="320" r:id="rId32"/>
    <p:sldId id="291" r:id="rId33"/>
    <p:sldId id="321" r:id="rId34"/>
    <p:sldId id="293" r:id="rId35"/>
    <p:sldId id="322" r:id="rId36"/>
    <p:sldId id="323" r:id="rId37"/>
    <p:sldId id="324" r:id="rId38"/>
    <p:sldId id="325" r:id="rId39"/>
    <p:sldId id="326" r:id="rId40"/>
    <p:sldId id="327" r:id="rId41"/>
    <p:sldId id="328" r:id="rId42"/>
    <p:sldId id="329" r:id="rId43"/>
    <p:sldId id="330" r:id="rId44"/>
    <p:sldId id="331" r:id="rId45"/>
    <p:sldId id="332" r:id="rId46"/>
    <p:sldId id="258" r:id="rId4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F7BC2-0811-4332-BFA2-5045CF3F7644}" v="18" dt="2023-01-31T10:05:57.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41"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Halvorsen" userId="5cee184d-4925-451b-9a17-5b923735eac1" providerId="ADAL" clId="{F85D0F4F-87B3-4E52-8C42-B9CF7C884BCC}"/>
    <pc:docChg chg="delSld modSld">
      <pc:chgData name="Lena Halvorsen" userId="5cee184d-4925-451b-9a17-5b923735eac1" providerId="ADAL" clId="{F85D0F4F-87B3-4E52-8C42-B9CF7C884BCC}" dt="2023-01-27T14:29:29.438" v="329" actId="113"/>
      <pc:docMkLst>
        <pc:docMk/>
      </pc:docMkLst>
      <pc:sldChg chg="modNotesTx">
        <pc:chgData name="Lena Halvorsen" userId="5cee184d-4925-451b-9a17-5b923735eac1" providerId="ADAL" clId="{F85D0F4F-87B3-4E52-8C42-B9CF7C884BCC}" dt="2023-01-27T14:28:16.891" v="106" actId="113"/>
        <pc:sldMkLst>
          <pc:docMk/>
          <pc:sldMk cId="3767753533" sldId="270"/>
        </pc:sldMkLst>
      </pc:sldChg>
      <pc:sldChg chg="modNotesTx">
        <pc:chgData name="Lena Halvorsen" userId="5cee184d-4925-451b-9a17-5b923735eac1" providerId="ADAL" clId="{F85D0F4F-87B3-4E52-8C42-B9CF7C884BCC}" dt="2023-01-27T14:29:29.438" v="329" actId="113"/>
        <pc:sldMkLst>
          <pc:docMk/>
          <pc:sldMk cId="3047209594" sldId="274"/>
        </pc:sldMkLst>
      </pc:sldChg>
      <pc:sldChg chg="del">
        <pc:chgData name="Lena Halvorsen" userId="5cee184d-4925-451b-9a17-5b923735eac1" providerId="ADAL" clId="{F85D0F4F-87B3-4E52-8C42-B9CF7C884BCC}" dt="2023-01-27T14:26:41.841" v="7" actId="47"/>
        <pc:sldMkLst>
          <pc:docMk/>
          <pc:sldMk cId="1124665360" sldId="297"/>
        </pc:sldMkLst>
      </pc:sldChg>
      <pc:sldChg chg="del">
        <pc:chgData name="Lena Halvorsen" userId="5cee184d-4925-451b-9a17-5b923735eac1" providerId="ADAL" clId="{F85D0F4F-87B3-4E52-8C42-B9CF7C884BCC}" dt="2023-01-27T14:26:55.260" v="12" actId="47"/>
        <pc:sldMkLst>
          <pc:docMk/>
          <pc:sldMk cId="2866597932" sldId="300"/>
        </pc:sldMkLst>
      </pc:sldChg>
      <pc:sldChg chg="del">
        <pc:chgData name="Lena Halvorsen" userId="5cee184d-4925-451b-9a17-5b923735eac1" providerId="ADAL" clId="{F85D0F4F-87B3-4E52-8C42-B9CF7C884BCC}" dt="2023-01-27T14:26:45.785" v="9" actId="47"/>
        <pc:sldMkLst>
          <pc:docMk/>
          <pc:sldMk cId="3906879654" sldId="301"/>
        </pc:sldMkLst>
      </pc:sldChg>
      <pc:sldChg chg="del">
        <pc:chgData name="Lena Halvorsen" userId="5cee184d-4925-451b-9a17-5b923735eac1" providerId="ADAL" clId="{F85D0F4F-87B3-4E52-8C42-B9CF7C884BCC}" dt="2023-01-27T14:26:43.806" v="8" actId="47"/>
        <pc:sldMkLst>
          <pc:docMk/>
          <pc:sldMk cId="3108516581" sldId="302"/>
        </pc:sldMkLst>
      </pc:sldChg>
      <pc:sldChg chg="modNotesTx">
        <pc:chgData name="Lena Halvorsen" userId="5cee184d-4925-451b-9a17-5b923735eac1" providerId="ADAL" clId="{F85D0F4F-87B3-4E52-8C42-B9CF7C884BCC}" dt="2023-01-27T14:28:31.431" v="156" actId="20577"/>
        <pc:sldMkLst>
          <pc:docMk/>
          <pc:sldMk cId="225294018" sldId="305"/>
        </pc:sldMkLst>
      </pc:sldChg>
      <pc:sldChg chg="del">
        <pc:chgData name="Lena Halvorsen" userId="5cee184d-4925-451b-9a17-5b923735eac1" providerId="ADAL" clId="{F85D0F4F-87B3-4E52-8C42-B9CF7C884BCC}" dt="2023-01-27T14:26:49.554" v="10" actId="47"/>
        <pc:sldMkLst>
          <pc:docMk/>
          <pc:sldMk cId="1557292749" sldId="335"/>
        </pc:sldMkLst>
      </pc:sldChg>
      <pc:sldChg chg="del">
        <pc:chgData name="Lena Halvorsen" userId="5cee184d-4925-451b-9a17-5b923735eac1" providerId="ADAL" clId="{F85D0F4F-87B3-4E52-8C42-B9CF7C884BCC}" dt="2023-01-27T14:26:52.429" v="11" actId="47"/>
        <pc:sldMkLst>
          <pc:docMk/>
          <pc:sldMk cId="2932996875" sldId="336"/>
        </pc:sldMkLst>
      </pc:sldChg>
      <pc:sldChg chg="modSp mod">
        <pc:chgData name="Lena Halvorsen" userId="5cee184d-4925-451b-9a17-5b923735eac1" providerId="ADAL" clId="{F85D0F4F-87B3-4E52-8C42-B9CF7C884BCC}" dt="2023-01-25T10:43:11.166" v="6" actId="1076"/>
        <pc:sldMkLst>
          <pc:docMk/>
          <pc:sldMk cId="1058982587" sldId="337"/>
        </pc:sldMkLst>
        <pc:spChg chg="mod">
          <ac:chgData name="Lena Halvorsen" userId="5cee184d-4925-451b-9a17-5b923735eac1" providerId="ADAL" clId="{F85D0F4F-87B3-4E52-8C42-B9CF7C884BCC}" dt="2023-01-25T10:43:00.636" v="4" actId="14100"/>
          <ac:spMkLst>
            <pc:docMk/>
            <pc:sldMk cId="1058982587" sldId="337"/>
            <ac:spMk id="10" creationId="{8890E741-21EF-421F-A3B8-1A769E9F467E}"/>
          </ac:spMkLst>
        </pc:spChg>
        <pc:spChg chg="mod">
          <ac:chgData name="Lena Halvorsen" userId="5cee184d-4925-451b-9a17-5b923735eac1" providerId="ADAL" clId="{F85D0F4F-87B3-4E52-8C42-B9CF7C884BCC}" dt="2023-01-25T10:43:11.166" v="6" actId="1076"/>
          <ac:spMkLst>
            <pc:docMk/>
            <pc:sldMk cId="1058982587" sldId="337"/>
            <ac:spMk id="13" creationId="{CAA999CB-BEBB-45AC-BBE1-9061038CA6DC}"/>
          </ac:spMkLst>
        </pc:spChg>
        <pc:picChg chg="mod">
          <ac:chgData name="Lena Halvorsen" userId="5cee184d-4925-451b-9a17-5b923735eac1" providerId="ADAL" clId="{F85D0F4F-87B3-4E52-8C42-B9CF7C884BCC}" dt="2023-01-25T10:43:05.876" v="5" actId="1076"/>
          <ac:picMkLst>
            <pc:docMk/>
            <pc:sldMk cId="1058982587" sldId="337"/>
            <ac:picMk id="11" creationId="{ADF51AF4-003A-461B-B381-2A1557F8D39B}"/>
          </ac:picMkLst>
        </pc:picChg>
      </pc:sldChg>
      <pc:sldMasterChg chg="delSldLayout">
        <pc:chgData name="Lena Halvorsen" userId="5cee184d-4925-451b-9a17-5b923735eac1" providerId="ADAL" clId="{F85D0F4F-87B3-4E52-8C42-B9CF7C884BCC}" dt="2023-01-27T14:26:52.429" v="11" actId="47"/>
        <pc:sldMasterMkLst>
          <pc:docMk/>
          <pc:sldMasterMk cId="2159804065" sldId="2147483648"/>
        </pc:sldMasterMkLst>
        <pc:sldLayoutChg chg="del">
          <pc:chgData name="Lena Halvorsen" userId="5cee184d-4925-451b-9a17-5b923735eac1" providerId="ADAL" clId="{F85D0F4F-87B3-4E52-8C42-B9CF7C884BCC}" dt="2023-01-27T14:26:52.429" v="11" actId="47"/>
          <pc:sldLayoutMkLst>
            <pc:docMk/>
            <pc:sldMasterMk cId="2159804065" sldId="2147483648"/>
            <pc:sldLayoutMk cId="3850032867" sldId="2147483708"/>
          </pc:sldLayoutMkLst>
        </pc:sldLayoutChg>
      </pc:sldMasterChg>
    </pc:docChg>
  </pc:docChgLst>
  <pc:docChgLst>
    <pc:chgData name="Isabella Solem" userId="94a5a929-7a95-438c-8775-048c7f48d27d" providerId="ADAL" clId="{18BF7BC2-0811-4332-BFA2-5045CF3F7644}"/>
    <pc:docChg chg="undo custSel addSld delSld modSld sldOrd">
      <pc:chgData name="Isabella Solem" userId="94a5a929-7a95-438c-8775-048c7f48d27d" providerId="ADAL" clId="{18BF7BC2-0811-4332-BFA2-5045CF3F7644}" dt="2023-01-31T10:08:39.119" v="2539" actId="20577"/>
      <pc:docMkLst>
        <pc:docMk/>
      </pc:docMkLst>
      <pc:sldChg chg="addSp delSp modSp add mod modNotesTx">
        <pc:chgData name="Isabella Solem" userId="94a5a929-7a95-438c-8775-048c7f48d27d" providerId="ADAL" clId="{18BF7BC2-0811-4332-BFA2-5045CF3F7644}" dt="2023-01-31T10:04:09.785" v="2234" actId="20577"/>
        <pc:sldMkLst>
          <pc:docMk/>
          <pc:sldMk cId="1557292749" sldId="335"/>
        </pc:sldMkLst>
        <pc:spChg chg="mod">
          <ac:chgData name="Isabella Solem" userId="94a5a929-7a95-438c-8775-048c7f48d27d" providerId="ADAL" clId="{18BF7BC2-0811-4332-BFA2-5045CF3F7644}" dt="2023-01-31T09:46:05.521" v="1284" actId="1076"/>
          <ac:spMkLst>
            <pc:docMk/>
            <pc:sldMk cId="1557292749" sldId="335"/>
            <ac:spMk id="2" creationId="{CF50109B-4CC7-4EC7-A427-97B53CB75289}"/>
          </ac:spMkLst>
        </pc:spChg>
        <pc:spChg chg="mod">
          <ac:chgData name="Isabella Solem" userId="94a5a929-7a95-438c-8775-048c7f48d27d" providerId="ADAL" clId="{18BF7BC2-0811-4332-BFA2-5045CF3F7644}" dt="2023-01-31T10:03:59.428" v="2205" actId="21"/>
          <ac:spMkLst>
            <pc:docMk/>
            <pc:sldMk cId="1557292749" sldId="335"/>
            <ac:spMk id="3" creationId="{C0D0E086-7F28-4253-9FB0-02BBAAA78A7E}"/>
          </ac:spMkLst>
        </pc:spChg>
        <pc:spChg chg="add del mod">
          <ac:chgData name="Isabella Solem" userId="94a5a929-7a95-438c-8775-048c7f48d27d" providerId="ADAL" clId="{18BF7BC2-0811-4332-BFA2-5045CF3F7644}" dt="2023-01-31T10:03:04.370" v="2193" actId="21"/>
          <ac:spMkLst>
            <pc:docMk/>
            <pc:sldMk cId="1557292749" sldId="335"/>
            <ac:spMk id="5" creationId="{08C4FD25-72CC-5C91-07B6-5D547BCC490A}"/>
          </ac:spMkLst>
        </pc:spChg>
        <pc:picChg chg="add mod">
          <ac:chgData name="Isabella Solem" userId="94a5a929-7a95-438c-8775-048c7f48d27d" providerId="ADAL" clId="{18BF7BC2-0811-4332-BFA2-5045CF3F7644}" dt="2023-01-31T10:03:41.290" v="2198" actId="1076"/>
          <ac:picMkLst>
            <pc:docMk/>
            <pc:sldMk cId="1557292749" sldId="335"/>
            <ac:picMk id="4" creationId="{9E2CCE81-0EA6-3B3B-D0E1-5B7A0A68C13A}"/>
          </ac:picMkLst>
        </pc:picChg>
        <pc:picChg chg="del mod">
          <ac:chgData name="Isabella Solem" userId="94a5a929-7a95-438c-8775-048c7f48d27d" providerId="ADAL" clId="{18BF7BC2-0811-4332-BFA2-5045CF3F7644}" dt="2023-01-31T10:02:48.487" v="2186" actId="21"/>
          <ac:picMkLst>
            <pc:docMk/>
            <pc:sldMk cId="1557292749" sldId="335"/>
            <ac:picMk id="1026" creationId="{D59FE59C-3C93-4C6D-BD83-060F700BCEAD}"/>
          </ac:picMkLst>
        </pc:picChg>
      </pc:sldChg>
      <pc:sldChg chg="new del">
        <pc:chgData name="Isabella Solem" userId="94a5a929-7a95-438c-8775-048c7f48d27d" providerId="ADAL" clId="{18BF7BC2-0811-4332-BFA2-5045CF3F7644}" dt="2023-01-31T09:29:02.877" v="1268" actId="47"/>
        <pc:sldMkLst>
          <pc:docMk/>
          <pc:sldMk cId="4016313238" sldId="338"/>
        </pc:sldMkLst>
      </pc:sldChg>
      <pc:sldChg chg="new del">
        <pc:chgData name="Isabella Solem" userId="94a5a929-7a95-438c-8775-048c7f48d27d" providerId="ADAL" clId="{18BF7BC2-0811-4332-BFA2-5045CF3F7644}" dt="2023-01-31T09:29:02.877" v="1268" actId="47"/>
        <pc:sldMkLst>
          <pc:docMk/>
          <pc:sldMk cId="1079111112" sldId="339"/>
        </pc:sldMkLst>
      </pc:sldChg>
      <pc:sldChg chg="modSp new del mod">
        <pc:chgData name="Isabella Solem" userId="94a5a929-7a95-438c-8775-048c7f48d27d" providerId="ADAL" clId="{18BF7BC2-0811-4332-BFA2-5045CF3F7644}" dt="2023-01-31T09:59:51.564" v="2182" actId="2696"/>
        <pc:sldMkLst>
          <pc:docMk/>
          <pc:sldMk cId="312655810" sldId="340"/>
        </pc:sldMkLst>
        <pc:spChg chg="mod">
          <ac:chgData name="Isabella Solem" userId="94a5a929-7a95-438c-8775-048c7f48d27d" providerId="ADAL" clId="{18BF7BC2-0811-4332-BFA2-5045CF3F7644}" dt="2023-01-31T09:17:07.820" v="6" actId="20577"/>
          <ac:spMkLst>
            <pc:docMk/>
            <pc:sldMk cId="312655810" sldId="340"/>
            <ac:spMk id="4" creationId="{09488285-1E24-3C23-AB8B-427B0AE3728B}"/>
          </ac:spMkLst>
        </pc:spChg>
      </pc:sldChg>
      <pc:sldChg chg="new del">
        <pc:chgData name="Isabella Solem" userId="94a5a929-7a95-438c-8775-048c7f48d27d" providerId="ADAL" clId="{18BF7BC2-0811-4332-BFA2-5045CF3F7644}" dt="2023-01-31T09:29:02.877" v="1268" actId="47"/>
        <pc:sldMkLst>
          <pc:docMk/>
          <pc:sldMk cId="2815095554" sldId="341"/>
        </pc:sldMkLst>
      </pc:sldChg>
      <pc:sldChg chg="modSp new mod ord">
        <pc:chgData name="Isabella Solem" userId="94a5a929-7a95-438c-8775-048c7f48d27d" providerId="ADAL" clId="{18BF7BC2-0811-4332-BFA2-5045CF3F7644}" dt="2023-01-31T10:00:08.398" v="2184"/>
        <pc:sldMkLst>
          <pc:docMk/>
          <pc:sldMk cId="2229261294" sldId="342"/>
        </pc:sldMkLst>
        <pc:spChg chg="mod">
          <ac:chgData name="Isabella Solem" userId="94a5a929-7a95-438c-8775-048c7f48d27d" providerId="ADAL" clId="{18BF7BC2-0811-4332-BFA2-5045CF3F7644}" dt="2023-01-31T09:19:04.634" v="206" actId="20577"/>
          <ac:spMkLst>
            <pc:docMk/>
            <pc:sldMk cId="2229261294" sldId="342"/>
            <ac:spMk id="2" creationId="{B26524CF-DCD4-DD37-5E72-6A0CBAC5C92C}"/>
          </ac:spMkLst>
        </pc:spChg>
        <pc:spChg chg="mod">
          <ac:chgData name="Isabella Solem" userId="94a5a929-7a95-438c-8775-048c7f48d27d" providerId="ADAL" clId="{18BF7BC2-0811-4332-BFA2-5045CF3F7644}" dt="2023-01-31T09:20:31.196" v="401" actId="20577"/>
          <ac:spMkLst>
            <pc:docMk/>
            <pc:sldMk cId="2229261294" sldId="342"/>
            <ac:spMk id="3" creationId="{CCF784E1-F1D4-AC48-358A-FA5AD9456C6B}"/>
          </ac:spMkLst>
        </pc:spChg>
      </pc:sldChg>
      <pc:sldChg chg="modSp new mod ord">
        <pc:chgData name="Isabella Solem" userId="94a5a929-7a95-438c-8775-048c7f48d27d" providerId="ADAL" clId="{18BF7BC2-0811-4332-BFA2-5045CF3F7644}" dt="2023-01-31T10:00:08.398" v="2184"/>
        <pc:sldMkLst>
          <pc:docMk/>
          <pc:sldMk cId="2272574439" sldId="343"/>
        </pc:sldMkLst>
        <pc:spChg chg="mod">
          <ac:chgData name="Isabella Solem" userId="94a5a929-7a95-438c-8775-048c7f48d27d" providerId="ADAL" clId="{18BF7BC2-0811-4332-BFA2-5045CF3F7644}" dt="2023-01-31T09:18:55.772" v="198" actId="20577"/>
          <ac:spMkLst>
            <pc:docMk/>
            <pc:sldMk cId="2272574439" sldId="343"/>
            <ac:spMk id="2" creationId="{5DDE8FB8-6CBC-D226-2AFE-21081E4F63E8}"/>
          </ac:spMkLst>
        </pc:spChg>
        <pc:spChg chg="mod">
          <ac:chgData name="Isabella Solem" userId="94a5a929-7a95-438c-8775-048c7f48d27d" providerId="ADAL" clId="{18BF7BC2-0811-4332-BFA2-5045CF3F7644}" dt="2023-01-31T09:23:17.115" v="823" actId="20577"/>
          <ac:spMkLst>
            <pc:docMk/>
            <pc:sldMk cId="2272574439" sldId="343"/>
            <ac:spMk id="3" creationId="{EFF063F8-C653-283B-1010-C07D7420D2C7}"/>
          </ac:spMkLst>
        </pc:spChg>
      </pc:sldChg>
      <pc:sldChg chg="modSp new mod ord">
        <pc:chgData name="Isabella Solem" userId="94a5a929-7a95-438c-8775-048c7f48d27d" providerId="ADAL" clId="{18BF7BC2-0811-4332-BFA2-5045CF3F7644}" dt="2023-01-31T10:00:08.398" v="2184"/>
        <pc:sldMkLst>
          <pc:docMk/>
          <pc:sldMk cId="1261560917" sldId="344"/>
        </pc:sldMkLst>
        <pc:spChg chg="mod">
          <ac:chgData name="Isabella Solem" userId="94a5a929-7a95-438c-8775-048c7f48d27d" providerId="ADAL" clId="{18BF7BC2-0811-4332-BFA2-5045CF3F7644}" dt="2023-01-31T09:23:40.354" v="870" actId="20577"/>
          <ac:spMkLst>
            <pc:docMk/>
            <pc:sldMk cId="1261560917" sldId="344"/>
            <ac:spMk id="2" creationId="{F036E2D7-78C7-FD25-FCB6-6E5007DC4925}"/>
          </ac:spMkLst>
        </pc:spChg>
        <pc:spChg chg="mod">
          <ac:chgData name="Isabella Solem" userId="94a5a929-7a95-438c-8775-048c7f48d27d" providerId="ADAL" clId="{18BF7BC2-0811-4332-BFA2-5045CF3F7644}" dt="2023-01-31T09:26:03.577" v="1267" actId="20577"/>
          <ac:spMkLst>
            <pc:docMk/>
            <pc:sldMk cId="1261560917" sldId="344"/>
            <ac:spMk id="3" creationId="{2D186281-C81F-A083-D28F-BB0482724345}"/>
          </ac:spMkLst>
        </pc:spChg>
      </pc:sldChg>
      <pc:sldChg chg="modSp new mod">
        <pc:chgData name="Isabella Solem" userId="94a5a929-7a95-438c-8775-048c7f48d27d" providerId="ADAL" clId="{18BF7BC2-0811-4332-BFA2-5045CF3F7644}" dt="2023-01-31T09:56:06.800" v="2151" actId="20577"/>
        <pc:sldMkLst>
          <pc:docMk/>
          <pc:sldMk cId="502632081" sldId="345"/>
        </pc:sldMkLst>
        <pc:spChg chg="mod">
          <ac:chgData name="Isabella Solem" userId="94a5a929-7a95-438c-8775-048c7f48d27d" providerId="ADAL" clId="{18BF7BC2-0811-4332-BFA2-5045CF3F7644}" dt="2023-01-31T09:55:48.322" v="2143"/>
          <ac:spMkLst>
            <pc:docMk/>
            <pc:sldMk cId="502632081" sldId="345"/>
            <ac:spMk id="2" creationId="{CE119C71-7923-FA94-26A5-B1EA23D22F04}"/>
          </ac:spMkLst>
        </pc:spChg>
        <pc:spChg chg="mod">
          <ac:chgData name="Isabella Solem" userId="94a5a929-7a95-438c-8775-048c7f48d27d" providerId="ADAL" clId="{18BF7BC2-0811-4332-BFA2-5045CF3F7644}" dt="2023-01-31T09:56:06.800" v="2151" actId="20577"/>
          <ac:spMkLst>
            <pc:docMk/>
            <pc:sldMk cId="502632081" sldId="345"/>
            <ac:spMk id="3" creationId="{02CF09AB-BF61-2B5C-3CA9-27DE3BC6551B}"/>
          </ac:spMkLst>
        </pc:spChg>
      </pc:sldChg>
      <pc:sldChg chg="modSp new del mod">
        <pc:chgData name="Isabella Solem" userId="94a5a929-7a95-438c-8775-048c7f48d27d" providerId="ADAL" clId="{18BF7BC2-0811-4332-BFA2-5045CF3F7644}" dt="2023-01-31T09:59:48.329" v="2181" actId="2696"/>
        <pc:sldMkLst>
          <pc:docMk/>
          <pc:sldMk cId="3249828237" sldId="346"/>
        </pc:sldMkLst>
        <pc:spChg chg="mod">
          <ac:chgData name="Isabella Solem" userId="94a5a929-7a95-438c-8775-048c7f48d27d" providerId="ADAL" clId="{18BF7BC2-0811-4332-BFA2-5045CF3F7644}" dt="2023-01-31T09:58:04.386" v="2180" actId="20577"/>
          <ac:spMkLst>
            <pc:docMk/>
            <pc:sldMk cId="3249828237" sldId="346"/>
            <ac:spMk id="2" creationId="{CDD71419-17C3-8D6C-81CB-CB514D2C5570}"/>
          </ac:spMkLst>
        </pc:spChg>
      </pc:sldChg>
      <pc:sldChg chg="addSp delSp modSp new mod">
        <pc:chgData name="Isabella Solem" userId="94a5a929-7a95-438c-8775-048c7f48d27d" providerId="ADAL" clId="{18BF7BC2-0811-4332-BFA2-5045CF3F7644}" dt="2023-01-31T10:05:27.646" v="2344" actId="1076"/>
        <pc:sldMkLst>
          <pc:docMk/>
          <pc:sldMk cId="3796251954" sldId="346"/>
        </pc:sldMkLst>
        <pc:spChg chg="mod">
          <ac:chgData name="Isabella Solem" userId="94a5a929-7a95-438c-8775-048c7f48d27d" providerId="ADAL" clId="{18BF7BC2-0811-4332-BFA2-5045CF3F7644}" dt="2023-01-31T10:05:00.204" v="2337" actId="20577"/>
          <ac:spMkLst>
            <pc:docMk/>
            <pc:sldMk cId="3796251954" sldId="346"/>
            <ac:spMk id="2" creationId="{4E9B31CD-D8E6-9702-6B45-B7E0B49E8BCE}"/>
          </ac:spMkLst>
        </pc:spChg>
        <pc:spChg chg="del mod">
          <ac:chgData name="Isabella Solem" userId="94a5a929-7a95-438c-8775-048c7f48d27d" providerId="ADAL" clId="{18BF7BC2-0811-4332-BFA2-5045CF3F7644}" dt="2023-01-31T10:05:13.342" v="2340"/>
          <ac:spMkLst>
            <pc:docMk/>
            <pc:sldMk cId="3796251954" sldId="346"/>
            <ac:spMk id="3" creationId="{A3DEE874-F7A5-5AB2-CD96-346DB7514059}"/>
          </ac:spMkLst>
        </pc:spChg>
        <pc:spChg chg="add mod">
          <ac:chgData name="Isabella Solem" userId="94a5a929-7a95-438c-8775-048c7f48d27d" providerId="ADAL" clId="{18BF7BC2-0811-4332-BFA2-5045CF3F7644}" dt="2023-01-31T10:05:27.646" v="2344" actId="1076"/>
          <ac:spMkLst>
            <pc:docMk/>
            <pc:sldMk cId="3796251954" sldId="346"/>
            <ac:spMk id="8" creationId="{03B21BA6-795E-B43F-D2AA-CAC81F07CCB9}"/>
          </ac:spMkLst>
        </pc:spChg>
        <pc:graphicFrameChg chg="add mod">
          <ac:chgData name="Isabella Solem" userId="94a5a929-7a95-438c-8775-048c7f48d27d" providerId="ADAL" clId="{18BF7BC2-0811-4332-BFA2-5045CF3F7644}" dt="2023-01-31T10:05:27.646" v="2344" actId="1076"/>
          <ac:graphicFrameMkLst>
            <pc:docMk/>
            <pc:sldMk cId="3796251954" sldId="346"/>
            <ac:graphicFrameMk id="7" creationId="{F2A18BC3-482D-E350-6DDE-60F719EDE812}"/>
          </ac:graphicFrameMkLst>
        </pc:graphicFrameChg>
      </pc:sldChg>
      <pc:sldChg chg="delSp modSp add mod modTransition modNotesTx">
        <pc:chgData name="Isabella Solem" userId="94a5a929-7a95-438c-8775-048c7f48d27d" providerId="ADAL" clId="{18BF7BC2-0811-4332-BFA2-5045CF3F7644}" dt="2023-01-31T10:08:39.119" v="2539" actId="20577"/>
        <pc:sldMkLst>
          <pc:docMk/>
          <pc:sldMk cId="2958924283" sldId="347"/>
        </pc:sldMkLst>
        <pc:spChg chg="mod">
          <ac:chgData name="Isabella Solem" userId="94a5a929-7a95-438c-8775-048c7f48d27d" providerId="ADAL" clId="{18BF7BC2-0811-4332-BFA2-5045CF3F7644}" dt="2023-01-31T10:07:55.132" v="2378" actId="20577"/>
          <ac:spMkLst>
            <pc:docMk/>
            <pc:sldMk cId="2958924283" sldId="347"/>
            <ac:spMk id="2" creationId="{00000000-0000-0000-0000-000000000000}"/>
          </ac:spMkLst>
        </pc:spChg>
        <pc:spChg chg="del">
          <ac:chgData name="Isabella Solem" userId="94a5a929-7a95-438c-8775-048c7f48d27d" providerId="ADAL" clId="{18BF7BC2-0811-4332-BFA2-5045CF3F7644}" dt="2023-01-31T10:07:59.592" v="2379" actId="21"/>
          <ac:spMkLst>
            <pc:docMk/>
            <pc:sldMk cId="2958924283" sldId="347"/>
            <ac:spMk id="7" creationId="{E603E767-E368-40C0-97E9-56AAFDBC0CFA}"/>
          </ac:spMkLst>
        </pc:spChg>
        <pc:graphicFrameChg chg="mod modGraphic">
          <ac:chgData name="Isabella Solem" userId="94a5a929-7a95-438c-8775-048c7f48d27d" providerId="ADAL" clId="{18BF7BC2-0811-4332-BFA2-5045CF3F7644}" dt="2023-01-31T10:06:01.954" v="2346" actId="14100"/>
          <ac:graphicFrameMkLst>
            <pc:docMk/>
            <pc:sldMk cId="2958924283" sldId="347"/>
            <ac:graphicFrameMk id="5" creationId="{DA26356D-774A-4704-BA45-A2B40E1BA148}"/>
          </ac:graphicFrameMkLst>
        </pc:graphicFrame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2B858373-6244-194A-AE92-A849344C929D}"/>
              </a:ext>
            </a:extLst>
          </p:cNvPr>
          <p:cNvSpPr>
            <a:spLocks noGrp="1"/>
          </p:cNvSpPr>
          <p:nvPr>
            <p:ph type="hdr" sz="quarter"/>
          </p:nvPr>
        </p:nvSpPr>
        <p:spPr>
          <a:xfrm>
            <a:off x="476672" y="395536"/>
            <a:ext cx="4032448" cy="458788"/>
          </a:xfrm>
          <a:prstGeom prst="rect">
            <a:avLst/>
          </a:prstGeom>
        </p:spPr>
        <p:txBody>
          <a:bodyPr vert="horz" lIns="0" tIns="0" rIns="0" bIns="0" rtlCol="0"/>
          <a:lstStyle>
            <a:lvl1pPr algn="l">
              <a:defRPr sz="1200"/>
            </a:lvl1pPr>
          </a:lstStyle>
          <a:p>
            <a:endParaRPr lang="nb-NO">
              <a:latin typeface="Arial" panose="020B0604020202020204" pitchFamily="34" charset="0"/>
              <a:cs typeface="Arial" panose="020B0604020202020204" pitchFamily="34" charset="0"/>
            </a:endParaRPr>
          </a:p>
        </p:txBody>
      </p:sp>
      <p:pic>
        <p:nvPicPr>
          <p:cNvPr id="6" name="Bilde 5">
            <a:extLst>
              <a:ext uri="{FF2B5EF4-FFF2-40B4-BE49-F238E27FC236}">
                <a16:creationId xmlns:a16="http://schemas.microsoft.com/office/drawing/2014/main" id="{21C77398-40DD-3249-B3F4-C4AE3BAA92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53136" y="323528"/>
            <a:ext cx="1739591" cy="586368"/>
          </a:xfrm>
          <a:prstGeom prst="rect">
            <a:avLst/>
          </a:prstGeom>
        </p:spPr>
      </p:pic>
      <p:sp>
        <p:nvSpPr>
          <p:cNvPr id="7" name="Plassholder for dato 2">
            <a:extLst>
              <a:ext uri="{FF2B5EF4-FFF2-40B4-BE49-F238E27FC236}">
                <a16:creationId xmlns:a16="http://schemas.microsoft.com/office/drawing/2014/main" id="{08CBFD80-6030-9A47-AFCD-80E2786084EA}"/>
              </a:ext>
            </a:extLst>
          </p:cNvPr>
          <p:cNvSpPr>
            <a:spLocks noGrp="1"/>
          </p:cNvSpPr>
          <p:nvPr>
            <p:ph type="dt" sz="quarter" idx="1"/>
          </p:nvPr>
        </p:nvSpPr>
        <p:spPr>
          <a:xfrm>
            <a:off x="5052205" y="8676456"/>
            <a:ext cx="1248234" cy="261246"/>
          </a:xfrm>
          <a:prstGeom prst="rect">
            <a:avLst/>
          </a:prstGeom>
        </p:spPr>
        <p:txBody>
          <a:bodyPr vert="horz" lIns="0" tIns="0" rIns="0" bIns="0" rtlCol="0" anchor="ctr" anchorCtr="0"/>
          <a:lstStyle>
            <a:lvl1pPr algn="r">
              <a:defRPr sz="1200"/>
            </a:lvl1pPr>
          </a:lstStyle>
          <a:p>
            <a:fld id="{137AEF4F-B7EA-E043-825E-F3E89E9B2030}" type="datetime1">
              <a:rPr lang="nb-NO" sz="900" smtClean="0">
                <a:latin typeface="Arial" panose="020B0604020202020204" pitchFamily="34" charset="0"/>
                <a:cs typeface="Arial" panose="020B0604020202020204" pitchFamily="34" charset="0"/>
              </a:rPr>
              <a:t>30.01.2023</a:t>
            </a:fld>
            <a:endParaRPr lang="nb-NO" sz="900">
              <a:latin typeface="Arial" panose="020B0604020202020204" pitchFamily="34" charset="0"/>
              <a:cs typeface="Arial" panose="020B0604020202020204" pitchFamily="34" charset="0"/>
            </a:endParaRPr>
          </a:p>
        </p:txBody>
      </p:sp>
      <p:sp>
        <p:nvSpPr>
          <p:cNvPr id="8" name="Plassholder for bunntekst 3">
            <a:extLst>
              <a:ext uri="{FF2B5EF4-FFF2-40B4-BE49-F238E27FC236}">
                <a16:creationId xmlns:a16="http://schemas.microsoft.com/office/drawing/2014/main" id="{09612936-F624-6048-BED1-BC99E660F67C}"/>
              </a:ext>
            </a:extLst>
          </p:cNvPr>
          <p:cNvSpPr>
            <a:spLocks noGrp="1"/>
          </p:cNvSpPr>
          <p:nvPr>
            <p:ph type="ftr" sz="quarter" idx="2"/>
          </p:nvPr>
        </p:nvSpPr>
        <p:spPr>
          <a:xfrm>
            <a:off x="481772" y="8685213"/>
            <a:ext cx="4459395" cy="25248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9" name="Plassholder for lysbildenummer 4">
            <a:extLst>
              <a:ext uri="{FF2B5EF4-FFF2-40B4-BE49-F238E27FC236}">
                <a16:creationId xmlns:a16="http://schemas.microsoft.com/office/drawing/2014/main" id="{1827D36B-7038-2645-ADD8-C32D8BEA6B45}"/>
              </a:ext>
            </a:extLst>
          </p:cNvPr>
          <p:cNvSpPr>
            <a:spLocks noGrp="1"/>
          </p:cNvSpPr>
          <p:nvPr>
            <p:ph type="sldNum" sz="quarter" idx="3"/>
          </p:nvPr>
        </p:nvSpPr>
        <p:spPr>
          <a:xfrm>
            <a:off x="6381327" y="8676456"/>
            <a:ext cx="360041" cy="251520"/>
          </a:xfrm>
          <a:prstGeom prst="rect">
            <a:avLst/>
          </a:prstGeom>
        </p:spPr>
        <p:txBody>
          <a:bodyPr vert="horz" lIns="0" tIns="0" rIns="0" bIns="0" rtlCol="0" anchor="ctr" anchorCtr="0"/>
          <a:lstStyle>
            <a:lvl1pPr algn="r">
              <a:defRPr sz="1200"/>
            </a:lvl1pPr>
          </a:lstStyle>
          <a:p>
            <a:pPr algn="l"/>
            <a:r>
              <a:rPr lang="nb-NO" sz="90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1287714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00523A5-A423-8D41-BAC3-D7479A95D105}"/>
              </a:ext>
            </a:extLst>
          </p:cNvPr>
          <p:cNvSpPr>
            <a:spLocks noGrp="1"/>
          </p:cNvSpPr>
          <p:nvPr>
            <p:ph type="hdr" sz="quarter"/>
          </p:nvPr>
        </p:nvSpPr>
        <p:spPr>
          <a:xfrm>
            <a:off x="698233" y="369093"/>
            <a:ext cx="3738879" cy="458788"/>
          </a:xfrm>
          <a:prstGeom prst="rect">
            <a:avLst/>
          </a:prstGeom>
        </p:spPr>
        <p:txBody>
          <a:bodyPr vert="horz" lIns="0" tIns="0" rIns="0" bIns="0" rtlCol="0" anchor="b"/>
          <a:lstStyle>
            <a:lvl1pPr algn="l">
              <a:defRPr sz="1200">
                <a:latin typeface="Arial" panose="020B0604020202020204" pitchFamily="34" charset="0"/>
                <a:cs typeface="Arial" panose="020B0604020202020204" pitchFamily="34" charset="0"/>
              </a:defRPr>
            </a:lvl1pPr>
          </a:lstStyle>
          <a:p>
            <a:endParaRPr lang="nb-NO"/>
          </a:p>
        </p:txBody>
      </p:sp>
      <p:pic>
        <p:nvPicPr>
          <p:cNvPr id="9" name="Bilde 8">
            <a:extLst>
              <a:ext uri="{FF2B5EF4-FFF2-40B4-BE49-F238E27FC236}">
                <a16:creationId xmlns:a16="http://schemas.microsoft.com/office/drawing/2014/main" id="{13BFD9AE-9AF2-304C-9623-6B055A1FF4D0}"/>
              </a:ext>
            </a:extLst>
          </p:cNvPr>
          <p:cNvPicPr>
            <a:picLocks noChangeAspect="1"/>
          </p:cNvPicPr>
          <p:nvPr/>
        </p:nvPicPr>
        <p:blipFill rotWithShape="1">
          <a:blip r:embed="rId2">
            <a:extLst>
              <a:ext uri="{28A0092B-C50C-407E-A947-70E740481C1C}">
                <a14:useLocalDpi xmlns:a14="http://schemas.microsoft.com/office/drawing/2010/main" val="0"/>
              </a:ext>
            </a:extLst>
          </a:blip>
          <a:srcRect l="9131" t="46930" r="5260"/>
          <a:stretch/>
        </p:blipFill>
        <p:spPr>
          <a:xfrm>
            <a:off x="4653136" y="323528"/>
            <a:ext cx="1739591" cy="586368"/>
          </a:xfrm>
          <a:prstGeom prst="rect">
            <a:avLst/>
          </a:prstGeom>
        </p:spPr>
      </p:pic>
      <p:sp>
        <p:nvSpPr>
          <p:cNvPr id="10" name="Plassholder for dato 2">
            <a:extLst>
              <a:ext uri="{FF2B5EF4-FFF2-40B4-BE49-F238E27FC236}">
                <a16:creationId xmlns:a16="http://schemas.microsoft.com/office/drawing/2014/main" id="{13DDDDF2-E35C-3E4B-97FC-014224B9EF23}"/>
              </a:ext>
            </a:extLst>
          </p:cNvPr>
          <p:cNvSpPr>
            <a:spLocks noGrp="1"/>
          </p:cNvSpPr>
          <p:nvPr>
            <p:ph type="dt" sz="quarter" idx="1"/>
          </p:nvPr>
        </p:nvSpPr>
        <p:spPr>
          <a:xfrm>
            <a:off x="5052205" y="8676456"/>
            <a:ext cx="1248234" cy="261246"/>
          </a:xfrm>
          <a:prstGeom prst="rect">
            <a:avLst/>
          </a:prstGeom>
        </p:spPr>
        <p:txBody>
          <a:bodyPr vert="horz" lIns="0" tIns="0" rIns="0" bIns="0" rtlCol="0" anchor="ctr" anchorCtr="0"/>
          <a:lstStyle>
            <a:lvl1pPr algn="r">
              <a:defRPr sz="900">
                <a:latin typeface="Arial" panose="020B0604020202020204" pitchFamily="34" charset="0"/>
                <a:cs typeface="Arial" panose="020B0604020202020204" pitchFamily="34" charset="0"/>
              </a:defRPr>
            </a:lvl1pPr>
          </a:lstStyle>
          <a:p>
            <a:fld id="{474EF295-6373-8B41-9D0A-5D96D4C6C928}" type="datetime1">
              <a:rPr lang="nb-NO" smtClean="0"/>
              <a:t>30.01.2023</a:t>
            </a:fld>
            <a:endParaRPr lang="nb-NO"/>
          </a:p>
        </p:txBody>
      </p:sp>
      <p:sp>
        <p:nvSpPr>
          <p:cNvPr id="11" name="Plassholder for bunntekst 3">
            <a:extLst>
              <a:ext uri="{FF2B5EF4-FFF2-40B4-BE49-F238E27FC236}">
                <a16:creationId xmlns:a16="http://schemas.microsoft.com/office/drawing/2014/main" id="{1C0440E9-FCB4-D543-8A8F-599ED3B6F78C}"/>
              </a:ext>
            </a:extLst>
          </p:cNvPr>
          <p:cNvSpPr>
            <a:spLocks noGrp="1"/>
          </p:cNvSpPr>
          <p:nvPr>
            <p:ph type="ftr" sz="quarter" idx="4"/>
          </p:nvPr>
        </p:nvSpPr>
        <p:spPr>
          <a:xfrm>
            <a:off x="685800" y="8685213"/>
            <a:ext cx="4255367" cy="242763"/>
          </a:xfrm>
          <a:prstGeom prst="rect">
            <a:avLst/>
          </a:prstGeom>
        </p:spPr>
        <p:txBody>
          <a:bodyPr vert="horz" lIns="0" tIns="0" rIns="0" bIns="0" rtlCol="0" anchor="ctr" anchorCtr="0"/>
          <a:lstStyle>
            <a:lvl1pPr algn="l">
              <a:defRPr sz="900">
                <a:latin typeface="Arial" panose="020B0604020202020204" pitchFamily="34" charset="0"/>
                <a:cs typeface="Arial" panose="020B0604020202020204" pitchFamily="34" charset="0"/>
              </a:defRPr>
            </a:lvl1pPr>
          </a:lstStyle>
          <a:p>
            <a:endParaRPr lang="nb-NO"/>
          </a:p>
        </p:txBody>
      </p:sp>
      <p:sp>
        <p:nvSpPr>
          <p:cNvPr id="12" name="Plassholder for lysbildenummer 4">
            <a:extLst>
              <a:ext uri="{FF2B5EF4-FFF2-40B4-BE49-F238E27FC236}">
                <a16:creationId xmlns:a16="http://schemas.microsoft.com/office/drawing/2014/main" id="{6C287FA9-C53C-B843-B983-34F905A1866C}"/>
              </a:ext>
            </a:extLst>
          </p:cNvPr>
          <p:cNvSpPr>
            <a:spLocks noGrp="1"/>
          </p:cNvSpPr>
          <p:nvPr>
            <p:ph type="sldNum" sz="quarter" idx="5"/>
          </p:nvPr>
        </p:nvSpPr>
        <p:spPr>
          <a:xfrm>
            <a:off x="6381327" y="8676456"/>
            <a:ext cx="360041" cy="251520"/>
          </a:xfrm>
          <a:prstGeom prst="rect">
            <a:avLst/>
          </a:prstGeom>
        </p:spPr>
        <p:txBody>
          <a:bodyPr vert="horz" lIns="0" tIns="0" rIns="0" bIns="0" rtlCol="0" anchor="ctr" anchorCtr="0"/>
          <a:lstStyle>
            <a:lvl1pPr algn="r">
              <a:defRPr sz="900">
                <a:latin typeface="Arial" panose="020B0604020202020204" pitchFamily="34" charset="0"/>
                <a:cs typeface="Arial" panose="020B0604020202020204" pitchFamily="34" charset="0"/>
              </a:defRPr>
            </a:lvl1pPr>
          </a:lstStyle>
          <a:p>
            <a:pPr algn="l"/>
            <a:r>
              <a:rPr lang="nb-NO"/>
              <a:t>0</a:t>
            </a:r>
          </a:p>
        </p:txBody>
      </p:sp>
    </p:spTree>
    <p:extLst>
      <p:ext uri="{BB962C8B-B14F-4D97-AF65-F5344CB8AC3E}">
        <p14:creationId xmlns:p14="http://schemas.microsoft.com/office/powerpoint/2010/main" val="13107289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læreren:</a:t>
            </a:r>
          </a:p>
          <a:p>
            <a:endParaRPr lang="nb-NO" dirty="0"/>
          </a:p>
          <a:p>
            <a:pPr algn="l" rtl="0" fontAlgn="base"/>
            <a:r>
              <a:rPr lang="nb-NO" sz="1200" b="0" i="0" u="none" strike="noStrike" dirty="0">
                <a:solidFill>
                  <a:srgbClr val="000000"/>
                </a:solidFill>
                <a:effectLst/>
                <a:latin typeface="Arial" panose="020B0604020202020204" pitchFamily="34" charset="0"/>
              </a:rPr>
              <a:t>Forklaring: Bevegelsen inn mot kroppen betyr </a:t>
            </a:r>
            <a:r>
              <a:rPr lang="nb-NO" sz="1200" b="1" i="0" u="sng" dirty="0">
                <a:solidFill>
                  <a:srgbClr val="000000"/>
                </a:solidFill>
                <a:effectLst/>
                <a:latin typeface="Arial" panose="020B0604020202020204" pitchFamily="34" charset="0"/>
              </a:rPr>
              <a:t>FØR</a:t>
            </a:r>
            <a:r>
              <a:rPr lang="nb-NO" sz="1200" b="0" i="0" u="none" strike="noStrike" dirty="0">
                <a:solidFill>
                  <a:srgbClr val="000000"/>
                </a:solidFill>
                <a:effectLst/>
                <a:latin typeface="Arial" panose="020B0604020202020204" pitchFamily="34" charset="0"/>
              </a:rPr>
              <a:t> en bestemt tidshendelse og ut i rommet er tiden </a:t>
            </a:r>
            <a:r>
              <a:rPr lang="nb-NO" sz="1200" b="1" i="0" u="sng" dirty="0">
                <a:solidFill>
                  <a:srgbClr val="000000"/>
                </a:solidFill>
                <a:effectLst/>
                <a:latin typeface="Arial" panose="020B0604020202020204" pitchFamily="34" charset="0"/>
              </a:rPr>
              <a:t>ETTER</a:t>
            </a:r>
            <a:r>
              <a:rPr lang="nb-NO" sz="1200" b="0" i="0" u="none" strike="noStrike" dirty="0">
                <a:solidFill>
                  <a:srgbClr val="000000"/>
                </a:solidFill>
                <a:effectLst/>
                <a:latin typeface="Arial" panose="020B0604020202020204" pitchFamily="34" charset="0"/>
              </a:rPr>
              <a:t> denne</a:t>
            </a:r>
            <a:r>
              <a:rPr lang="en-US" sz="1200" b="0" i="0" dirty="0">
                <a:solidFill>
                  <a:srgbClr val="000000"/>
                </a:solidFill>
                <a:effectLst/>
                <a:latin typeface="Arial" panose="020B0604020202020204" pitchFamily="34" charset="0"/>
              </a:rPr>
              <a:t>​</a:t>
            </a:r>
            <a:endParaRPr lang="en-US" sz="1200" b="0" i="0" dirty="0">
              <a:solidFill>
                <a:srgbClr val="000000"/>
              </a:solidFill>
              <a:effectLst/>
              <a:latin typeface="Segoe UI" panose="020B0502040204020203" pitchFamily="34" charset="0"/>
            </a:endParaRPr>
          </a:p>
          <a:p>
            <a:pPr algn="l" rtl="0" fontAlgn="base"/>
            <a:r>
              <a:rPr lang="nb-NO" sz="1200" b="0" i="0" u="none" strike="noStrike" dirty="0">
                <a:solidFill>
                  <a:srgbClr val="000000"/>
                </a:solidFill>
                <a:effectLst/>
                <a:latin typeface="Arial" panose="020B0604020202020204" pitchFamily="34" charset="0"/>
              </a:rPr>
              <a:t>hendelsen.</a:t>
            </a:r>
            <a:r>
              <a:rPr lang="en-US" sz="1200" b="0" i="0" dirty="0">
                <a:solidFill>
                  <a:srgbClr val="000000"/>
                </a:solidFill>
                <a:effectLst/>
                <a:latin typeface="Arial" panose="020B0604020202020204" pitchFamily="34" charset="0"/>
              </a:rPr>
              <a:t>​</a:t>
            </a:r>
            <a:endParaRPr lang="en-US" sz="1200" dirty="0">
              <a:solidFill>
                <a:srgbClr val="000000"/>
              </a:solidFill>
              <a:latin typeface="Segoe UI" panose="020B0502040204020203" pitchFamily="34" charset="0"/>
            </a:endParaRPr>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31.01.2023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64954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kan man evt. Bruke Book </a:t>
            </a:r>
            <a:r>
              <a:rPr lang="nb-NO" dirty="0" err="1"/>
              <a:t>Creator</a:t>
            </a:r>
            <a:r>
              <a:rPr lang="nb-NO" dirty="0"/>
              <a:t> for å lage en samling av setninger på norsk skriftspråk </a:t>
            </a:r>
            <a:r>
              <a:rPr lang="nb-NO"/>
              <a:t>og tegnspråk.</a:t>
            </a:r>
          </a:p>
        </p:txBody>
      </p:sp>
      <p:sp>
        <p:nvSpPr>
          <p:cNvPr id="4" name="Plassholder for lysbildenummer 3"/>
          <p:cNvSpPr>
            <a:spLocks noGrp="1"/>
          </p:cNvSpPr>
          <p:nvPr>
            <p:ph type="sldNum" sz="quarter" idx="10"/>
          </p:nvPr>
        </p:nvSpPr>
        <p:spPr/>
        <p:txBody>
          <a:bodyPr/>
          <a:lstStyle/>
          <a:p>
            <a:fld id="{374B0257-5D7F-4075-A80E-1BBF00486F50}" type="slidenum">
              <a:rPr lang="nb-NO" smtClean="0"/>
              <a:t>5</a:t>
            </a:fld>
            <a:endParaRPr lang="nb-NO"/>
          </a:p>
        </p:txBody>
      </p:sp>
    </p:spTree>
    <p:extLst>
      <p:ext uri="{BB962C8B-B14F-4D97-AF65-F5344CB8AC3E}">
        <p14:creationId xmlns:p14="http://schemas.microsoft.com/office/powerpoint/2010/main" val="311207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undervisningen: </a:t>
            </a:r>
          </a:p>
          <a:p>
            <a:r>
              <a:rPr lang="nb-NO" dirty="0"/>
              <a:t>Øv med elevene på tegnene for de fem byene.</a:t>
            </a:r>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30.01.2023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360842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Lysarket kan brukes i undervisning med elevene.</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30.01.2023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74165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t>KIMs</a:t>
            </a:r>
            <a:r>
              <a:rPr lang="nb-NO" b="1" dirty="0"/>
              <a:t> lek: </a:t>
            </a:r>
          </a:p>
          <a:p>
            <a:r>
              <a:rPr lang="nb-NO" dirty="0"/>
              <a:t>De påfølgende lysarkene hører til leken: En og en by blir borte, og elevene skal prøve å se hvilken det var. </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30.01.2023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351442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_lill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DBC9300-6148-D04A-A418-5A3C4B00717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2"/>
              </a:solidFill>
            </a:endParaRPr>
          </a:p>
        </p:txBody>
      </p:sp>
      <p:cxnSp>
        <p:nvCxnSpPr>
          <p:cNvPr id="13" name="Rett linje 12"/>
          <p:cNvCxnSpPr/>
          <p:nvPr userDrawn="1"/>
        </p:nvCxnSpPr>
        <p:spPr>
          <a:xfrm>
            <a:off x="335360" y="1202400"/>
            <a:ext cx="1152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t="-16611"/>
          <a:stretch/>
        </p:blipFill>
        <p:spPr>
          <a:xfrm>
            <a:off x="6569443" y="3908398"/>
            <a:ext cx="5605200" cy="2949602"/>
          </a:xfrm>
          <a:prstGeom prst="rect">
            <a:avLst/>
          </a:prstGeom>
        </p:spPr>
      </p:pic>
      <p:sp>
        <p:nvSpPr>
          <p:cNvPr id="8" name="Title 1">
            <a:extLst>
              <a:ext uri="{FF2B5EF4-FFF2-40B4-BE49-F238E27FC236}">
                <a16:creationId xmlns:a16="http://schemas.microsoft.com/office/drawing/2014/main" id="{1C250EB0-DE85-BF4C-BA19-33209E86441B}"/>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9" name="Subtitle 2">
            <a:extLst>
              <a:ext uri="{FF2B5EF4-FFF2-40B4-BE49-F238E27FC236}">
                <a16:creationId xmlns:a16="http://schemas.microsoft.com/office/drawing/2014/main" id="{D8919FAA-A457-A844-9FF6-3D8D13EA1D24}"/>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9" name="Bilde 18">
            <a:extLst>
              <a:ext uri="{FF2B5EF4-FFF2-40B4-BE49-F238E27FC236}">
                <a16:creationId xmlns:a16="http://schemas.microsoft.com/office/drawing/2014/main" id="{01444237-3DD9-0F49-9737-2972650DAEA4}"/>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40985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_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A5C9895-5777-D543-8439-792476C4AAF9}"/>
              </a:ext>
            </a:extLst>
          </p:cNvPr>
          <p:cNvSpPr/>
          <p:nvPr userDrawn="1"/>
        </p:nvSpPr>
        <p:spPr>
          <a:xfrm>
            <a:off x="0" y="0"/>
            <a:ext cx="12192000" cy="6308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dato 2">
            <a:extLst>
              <a:ext uri="{FF2B5EF4-FFF2-40B4-BE49-F238E27FC236}">
                <a16:creationId xmlns:a16="http://schemas.microsoft.com/office/drawing/2014/main" id="{383F81D5-FE1C-434F-9748-BE8C596BB901}"/>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B40FB410-9871-D74D-B0C9-0038C5BD8B99}"/>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01771376-4BA0-3643-8631-173D4B00FA46}"/>
              </a:ext>
            </a:extLst>
          </p:cNvPr>
          <p:cNvSpPr>
            <a:spLocks noGrp="1"/>
          </p:cNvSpPr>
          <p:nvPr>
            <p:ph type="ftr" sz="quarter" idx="12"/>
          </p:nvPr>
        </p:nvSpPr>
        <p:spPr/>
        <p:txBody>
          <a:bodyPr/>
          <a:lstStyle/>
          <a:p>
            <a:endParaRPr lang="nb-NO"/>
          </a:p>
        </p:txBody>
      </p:sp>
      <p:sp>
        <p:nvSpPr>
          <p:cNvPr id="6" name="Title 1">
            <a:extLst>
              <a:ext uri="{FF2B5EF4-FFF2-40B4-BE49-F238E27FC236}">
                <a16:creationId xmlns:a16="http://schemas.microsoft.com/office/drawing/2014/main" id="{3A4701D8-20EA-3841-8B0D-C0965CE8446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7" name="Subtitle 2">
            <a:extLst>
              <a:ext uri="{FF2B5EF4-FFF2-40B4-BE49-F238E27FC236}">
                <a16:creationId xmlns:a16="http://schemas.microsoft.com/office/drawing/2014/main" id="{BA0FABE5-865B-4D49-87A3-78D406B8F1E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64471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_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D511D81-D1CC-E647-ADDD-06A057F4FCB2}"/>
              </a:ext>
            </a:extLst>
          </p:cNvPr>
          <p:cNvSpPr/>
          <p:nvPr userDrawn="1"/>
        </p:nvSpPr>
        <p:spPr>
          <a:xfrm>
            <a:off x="0" y="0"/>
            <a:ext cx="12192000" cy="6308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dato 2">
            <a:extLst>
              <a:ext uri="{FF2B5EF4-FFF2-40B4-BE49-F238E27FC236}">
                <a16:creationId xmlns:a16="http://schemas.microsoft.com/office/drawing/2014/main" id="{383F81D5-FE1C-434F-9748-BE8C596BB901}"/>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B40FB410-9871-D74D-B0C9-0038C5BD8B99}"/>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01771376-4BA0-3643-8631-173D4B00FA46}"/>
              </a:ext>
            </a:extLst>
          </p:cNvPr>
          <p:cNvSpPr>
            <a:spLocks noGrp="1"/>
          </p:cNvSpPr>
          <p:nvPr>
            <p:ph type="ftr" sz="quarter" idx="12"/>
          </p:nvPr>
        </p:nvSpPr>
        <p:spPr/>
        <p:txBody>
          <a:bodyPr/>
          <a:lstStyle/>
          <a:p>
            <a:endParaRPr lang="nb-NO"/>
          </a:p>
        </p:txBody>
      </p:sp>
      <p:sp>
        <p:nvSpPr>
          <p:cNvPr id="6" name="Title 1">
            <a:extLst>
              <a:ext uri="{FF2B5EF4-FFF2-40B4-BE49-F238E27FC236}">
                <a16:creationId xmlns:a16="http://schemas.microsoft.com/office/drawing/2014/main" id="{3A4701D8-20EA-3841-8B0D-C0965CE8446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7" name="Subtitle 2">
            <a:extLst>
              <a:ext uri="{FF2B5EF4-FFF2-40B4-BE49-F238E27FC236}">
                <a16:creationId xmlns:a16="http://schemas.microsoft.com/office/drawing/2014/main" id="{BA0FABE5-865B-4D49-87A3-78D406B8F1E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3362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1026"/>
            <a:ext cx="10564813" cy="642938"/>
          </a:xfrm>
          <a:prstGeom prst="rect">
            <a:avLst/>
          </a:prstGeom>
        </p:spPr>
        <p:txBody>
          <a:bodyPr anchor="ctr" anchorCtr="0"/>
          <a:lstStyle>
            <a:lvl1pPr algn="l">
              <a:defRPr/>
            </a:lvl1pPr>
          </a:lstStyle>
          <a:p>
            <a:r>
              <a:rPr lang="nb-NO"/>
              <a:t>Klikk for å redigere tittelstil</a:t>
            </a:r>
          </a:p>
        </p:txBody>
      </p:sp>
      <p:sp>
        <p:nvSpPr>
          <p:cNvPr id="26" name="Content Placeholder 2">
            <a:extLst>
              <a:ext uri="{FF2B5EF4-FFF2-40B4-BE49-F238E27FC236}">
                <a16:creationId xmlns:a16="http://schemas.microsoft.com/office/drawing/2014/main" id="{7E856002-DAB7-4C42-8D2F-8FF5EFD4FB75}"/>
              </a:ext>
            </a:extLst>
          </p:cNvPr>
          <p:cNvSpPr>
            <a:spLocks noGrp="1"/>
          </p:cNvSpPr>
          <p:nvPr>
            <p:ph idx="1" hasCustomPrompt="1"/>
          </p:nvPr>
        </p:nvSpPr>
        <p:spPr>
          <a:xfrm>
            <a:off x="695325" y="1563688"/>
            <a:ext cx="10564813" cy="4425950"/>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42459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_lys 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3189490-BBDA-BB47-AEAC-4B0B09927C95}"/>
              </a:ext>
            </a:extLst>
          </p:cNvPr>
          <p:cNvSpPr/>
          <p:nvPr userDrawn="1"/>
        </p:nvSpPr>
        <p:spPr>
          <a:xfrm>
            <a:off x="0" y="0"/>
            <a:ext cx="12192000" cy="6308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Content Placeholder 2">
            <a:extLst>
              <a:ext uri="{FF2B5EF4-FFF2-40B4-BE49-F238E27FC236}">
                <a16:creationId xmlns:a16="http://schemas.microsoft.com/office/drawing/2014/main" id="{DE7B5714-5A68-CD4F-9FFD-B18855C935EC}"/>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lvl1pPr>
            <a:lvl2pPr marL="742950" indent="-285750">
              <a:lnSpc>
                <a:spcPct val="120000"/>
              </a:lnSpc>
              <a:buFontTx/>
              <a:buBlip>
                <a:blip r:embed="rId2"/>
              </a:buBlip>
              <a:defRPr/>
            </a:lvl2pPr>
            <a:lvl3pPr marL="1143000" indent="-228600">
              <a:lnSpc>
                <a:spcPct val="120000"/>
              </a:lnSpc>
              <a:buFontTx/>
              <a:buBlip>
                <a:blip r:embed="rId2"/>
              </a:buBlip>
              <a:defRPr/>
            </a:lvl3pPr>
            <a:lvl4pPr marL="1600200" indent="-228600">
              <a:lnSpc>
                <a:spcPct val="120000"/>
              </a:lnSpc>
              <a:buFontTx/>
              <a:buBlip>
                <a:blip r:embed="rId2"/>
              </a:buBlip>
              <a:defRPr/>
            </a:lvl4pPr>
            <a:lvl5pPr marL="2057400" indent="-228600">
              <a:lnSpc>
                <a:spcPct val="120000"/>
              </a:lnSpc>
              <a:buFontTx/>
              <a:buBlip>
                <a:blip r:embed="rId2"/>
              </a:buBlip>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2982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_ros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16EE648-1D2D-4B49-818B-ABDAF248C12C}"/>
              </a:ext>
            </a:extLst>
          </p:cNvPr>
          <p:cNvSpPr/>
          <p:nvPr userDrawn="1"/>
        </p:nvSpPr>
        <p:spPr>
          <a:xfrm>
            <a:off x="0" y="0"/>
            <a:ext cx="12192000" cy="6308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solidFill>
                  <a:schemeClr val="bg1"/>
                </a:solidFill>
              </a:defRPr>
            </a:lvl1pPr>
          </a:lstStyle>
          <a:p>
            <a:r>
              <a:rPr lang="nb-NO"/>
              <a:t>Klikk for å redigere tittelstil</a:t>
            </a:r>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9" name="Content Placeholder 2">
            <a:extLst>
              <a:ext uri="{FF2B5EF4-FFF2-40B4-BE49-F238E27FC236}">
                <a16:creationId xmlns:a16="http://schemas.microsoft.com/office/drawing/2014/main" id="{77453D03-0500-D94D-AFF5-CD712BF00580}"/>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solidFill>
                  <a:schemeClr val="bg1"/>
                </a:solidFill>
              </a:defRPr>
            </a:lvl1pPr>
            <a:lvl2pPr marL="742950" indent="-285750">
              <a:lnSpc>
                <a:spcPct val="120000"/>
              </a:lnSpc>
              <a:buFontTx/>
              <a:buBlip>
                <a:blip r:embed="rId2"/>
              </a:buBlip>
              <a:defRPr>
                <a:solidFill>
                  <a:schemeClr val="bg1"/>
                </a:solidFill>
              </a:defRPr>
            </a:lvl2pPr>
            <a:lvl3pPr marL="1143000" indent="-228600">
              <a:lnSpc>
                <a:spcPct val="120000"/>
              </a:lnSpc>
              <a:buFontTx/>
              <a:buBlip>
                <a:blip r:embed="rId2"/>
              </a:buBlip>
              <a:defRPr>
                <a:solidFill>
                  <a:schemeClr val="bg1"/>
                </a:solidFill>
              </a:defRPr>
            </a:lvl3pPr>
            <a:lvl4pPr marL="1600200" indent="-228600">
              <a:lnSpc>
                <a:spcPct val="120000"/>
              </a:lnSpc>
              <a:buFontTx/>
              <a:buBlip>
                <a:blip r:embed="rId2"/>
              </a:buBlip>
              <a:defRPr>
                <a:solidFill>
                  <a:schemeClr val="bg1"/>
                </a:solidFill>
              </a:defRPr>
            </a:lvl4pPr>
            <a:lvl5pPr marL="2057400" indent="-228600">
              <a:lnSpc>
                <a:spcPct val="120000"/>
              </a:lnSpc>
              <a:buFontTx/>
              <a:buBlip>
                <a:blip r:embed="rId2"/>
              </a:buBlip>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90209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_lys lill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639329B-F6FA-8147-AA0A-2E86008B46D1}"/>
              </a:ext>
            </a:extLst>
          </p:cNvPr>
          <p:cNvSpPr/>
          <p:nvPr userDrawn="1"/>
        </p:nvSpPr>
        <p:spPr>
          <a:xfrm>
            <a:off x="0" y="0"/>
            <a:ext cx="12192000" cy="6308260"/>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Title Placeholder 1">
            <a:extLst>
              <a:ext uri="{FF2B5EF4-FFF2-40B4-BE49-F238E27FC236}">
                <a16:creationId xmlns:a16="http://schemas.microsoft.com/office/drawing/2014/main" id="{FB557188-BA1C-5046-B290-A263C9DC0403}"/>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p>
            <a:r>
              <a:rPr lang="nb-NO"/>
              <a:t>Klikk for å redigere tittelstil</a:t>
            </a:r>
          </a:p>
        </p:txBody>
      </p:sp>
      <p:sp>
        <p:nvSpPr>
          <p:cNvPr id="9" name="Content Placeholder 2">
            <a:extLst>
              <a:ext uri="{FF2B5EF4-FFF2-40B4-BE49-F238E27FC236}">
                <a16:creationId xmlns:a16="http://schemas.microsoft.com/office/drawing/2014/main" id="{177453F3-F707-4C4C-8DBA-B564EC9E2735}"/>
              </a:ext>
            </a:extLst>
          </p:cNvPr>
          <p:cNvSpPr>
            <a:spLocks noGrp="1"/>
          </p:cNvSpPr>
          <p:nvPr>
            <p:ph idx="1" hasCustomPrompt="1"/>
          </p:nvPr>
        </p:nvSpPr>
        <p:spPr>
          <a:xfrm>
            <a:off x="695325" y="1563688"/>
            <a:ext cx="10564813" cy="4425950"/>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36299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_lill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AB6B966-4CCA-5143-97C9-430C5E95AD8A}"/>
              </a:ext>
            </a:extLst>
          </p:cNvPr>
          <p:cNvSpPr/>
          <p:nvPr userDrawn="1"/>
        </p:nvSpPr>
        <p:spPr>
          <a:xfrm>
            <a:off x="0" y="0"/>
            <a:ext cx="12192000" cy="6308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Title Placeholder 1">
            <a:extLst>
              <a:ext uri="{FF2B5EF4-FFF2-40B4-BE49-F238E27FC236}">
                <a16:creationId xmlns:a16="http://schemas.microsoft.com/office/drawing/2014/main" id="{FB557188-BA1C-5046-B290-A263C9DC0403}"/>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lvl1pPr>
              <a:defRPr>
                <a:solidFill>
                  <a:schemeClr val="bg1"/>
                </a:solidFill>
              </a:defRPr>
            </a:lvl1pPr>
          </a:lstStyle>
          <a:p>
            <a:r>
              <a:rPr lang="nb-NO"/>
              <a:t>Klikk for å redigere tittelstil</a:t>
            </a:r>
          </a:p>
        </p:txBody>
      </p:sp>
      <p:sp>
        <p:nvSpPr>
          <p:cNvPr id="9" name="Content Placeholder 2">
            <a:extLst>
              <a:ext uri="{FF2B5EF4-FFF2-40B4-BE49-F238E27FC236}">
                <a16:creationId xmlns:a16="http://schemas.microsoft.com/office/drawing/2014/main" id="{E5FE33E3-D900-7D4E-B6B4-CEEF8618E5DD}"/>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solidFill>
                  <a:schemeClr val="bg1"/>
                </a:solidFill>
              </a:defRPr>
            </a:lvl1pPr>
            <a:lvl2pPr marL="742950" indent="-285750">
              <a:lnSpc>
                <a:spcPct val="120000"/>
              </a:lnSpc>
              <a:buFontTx/>
              <a:buBlip>
                <a:blip r:embed="rId2"/>
              </a:buBlip>
              <a:defRPr>
                <a:solidFill>
                  <a:schemeClr val="bg1"/>
                </a:solidFill>
              </a:defRPr>
            </a:lvl2pPr>
            <a:lvl3pPr marL="1143000" indent="-228600">
              <a:lnSpc>
                <a:spcPct val="120000"/>
              </a:lnSpc>
              <a:buFontTx/>
              <a:buBlip>
                <a:blip r:embed="rId2"/>
              </a:buBlip>
              <a:defRPr>
                <a:solidFill>
                  <a:schemeClr val="bg1"/>
                </a:solidFill>
              </a:defRPr>
            </a:lvl3pPr>
            <a:lvl4pPr marL="1600200" indent="-228600">
              <a:lnSpc>
                <a:spcPct val="120000"/>
              </a:lnSpc>
              <a:buFontTx/>
              <a:buBlip>
                <a:blip r:embed="rId2"/>
              </a:buBlip>
              <a:defRPr>
                <a:solidFill>
                  <a:schemeClr val="bg1"/>
                </a:solidFill>
              </a:defRPr>
            </a:lvl4pPr>
            <a:lvl5pPr marL="2057400" indent="-228600">
              <a:lnSpc>
                <a:spcPct val="120000"/>
              </a:lnSpc>
              <a:buFontTx/>
              <a:buBlip>
                <a:blip r:embed="rId2"/>
              </a:buBlip>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386515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26" name="Content Placeholder 2">
            <a:extLst>
              <a:ext uri="{FF2B5EF4-FFF2-40B4-BE49-F238E27FC236}">
                <a16:creationId xmlns:a16="http://schemas.microsoft.com/office/drawing/2014/main" id="{7E856002-DAB7-4C42-8D2F-8FF5EFD4FB75}"/>
              </a:ext>
            </a:extLst>
          </p:cNvPr>
          <p:cNvSpPr>
            <a:spLocks noGrp="1"/>
          </p:cNvSpPr>
          <p:nvPr>
            <p:ph idx="1" hasCustomPrompt="1"/>
          </p:nvPr>
        </p:nvSpPr>
        <p:spPr>
          <a:xfrm>
            <a:off x="695326" y="1589088"/>
            <a:ext cx="5100638" cy="4400549"/>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28" name="Plassholder for dato 27">
            <a:extLst>
              <a:ext uri="{FF2B5EF4-FFF2-40B4-BE49-F238E27FC236}">
                <a16:creationId xmlns:a16="http://schemas.microsoft.com/office/drawing/2014/main" id="{66C6CF92-0719-D14B-84FA-0349C4CCC289}"/>
              </a:ext>
            </a:extLst>
          </p:cNvPr>
          <p:cNvSpPr>
            <a:spLocks noGrp="1"/>
          </p:cNvSpPr>
          <p:nvPr>
            <p:ph type="dt" sz="half" idx="14"/>
          </p:nvPr>
        </p:nvSpPr>
        <p:spPr/>
        <p:txBody>
          <a:bodyPr/>
          <a:lstStyle/>
          <a:p>
            <a:endParaRPr lang="nb-NO"/>
          </a:p>
        </p:txBody>
      </p:sp>
      <p:sp>
        <p:nvSpPr>
          <p:cNvPr id="29" name="Plassholder for bunntekst 28">
            <a:extLst>
              <a:ext uri="{FF2B5EF4-FFF2-40B4-BE49-F238E27FC236}">
                <a16:creationId xmlns:a16="http://schemas.microsoft.com/office/drawing/2014/main" id="{645CADF1-92E7-6D4A-8D63-3AA21E373BBA}"/>
              </a:ext>
            </a:extLst>
          </p:cNvPr>
          <p:cNvSpPr>
            <a:spLocks noGrp="1"/>
          </p:cNvSpPr>
          <p:nvPr>
            <p:ph type="ftr" sz="quarter" idx="15"/>
          </p:nvPr>
        </p:nvSpPr>
        <p:spPr/>
        <p:txBody>
          <a:bodyPr/>
          <a:lstStyle/>
          <a:p>
            <a:endParaRPr lang="nb-NO"/>
          </a:p>
        </p:txBody>
      </p:sp>
      <p:sp>
        <p:nvSpPr>
          <p:cNvPr id="30" name="Plassholder for lysbildenummer 29">
            <a:extLst>
              <a:ext uri="{FF2B5EF4-FFF2-40B4-BE49-F238E27FC236}">
                <a16:creationId xmlns:a16="http://schemas.microsoft.com/office/drawing/2014/main" id="{1BE872C9-E0D4-9E42-83BC-3AF46F953121}"/>
              </a:ext>
            </a:extLst>
          </p:cNvPr>
          <p:cNvSpPr>
            <a:spLocks noGrp="1"/>
          </p:cNvSpPr>
          <p:nvPr>
            <p:ph type="sldNum" sz="quarter" idx="16"/>
          </p:nvPr>
        </p:nvSpPr>
        <p:spPr/>
        <p:txBody>
          <a:bodyPr/>
          <a:lstStyle/>
          <a:p>
            <a:fld id="{62F8C147-E5C9-4E5A-BFDA-02BE385E1D0E}" type="slidenum">
              <a:rPr lang="nb-NO" smtClean="0"/>
              <a:pPr/>
              <a:t>‹#›</a:t>
            </a:fld>
            <a:endParaRPr lang="nb-NO"/>
          </a:p>
        </p:txBody>
      </p:sp>
      <p:sp>
        <p:nvSpPr>
          <p:cNvPr id="31" name="Content Placeholder 2">
            <a:extLst>
              <a:ext uri="{FF2B5EF4-FFF2-40B4-BE49-F238E27FC236}">
                <a16:creationId xmlns:a16="http://schemas.microsoft.com/office/drawing/2014/main" id="{5F2F3630-EC9F-1E45-865E-ADBBFCD4D764}"/>
              </a:ext>
            </a:extLst>
          </p:cNvPr>
          <p:cNvSpPr>
            <a:spLocks noGrp="1"/>
          </p:cNvSpPr>
          <p:nvPr>
            <p:ph idx="17" hasCustomPrompt="1"/>
          </p:nvPr>
        </p:nvSpPr>
        <p:spPr>
          <a:xfrm>
            <a:off x="6167439" y="1589089"/>
            <a:ext cx="5092700" cy="4400549"/>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8034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30F1B-76CD-4043-89D3-5F16EFC1462C}"/>
              </a:ext>
            </a:extLst>
          </p:cNvPr>
          <p:cNvSpPr>
            <a:spLocks noGrp="1"/>
          </p:cNvSpPr>
          <p:nvPr>
            <p:ph type="title"/>
          </p:nvPr>
        </p:nvSpPr>
        <p:spPr/>
        <p:txBody>
          <a:bodyPr anchor="ctr" anchorCtr="0"/>
          <a:lstStyle/>
          <a:p>
            <a:r>
              <a:rPr lang="nb-NO"/>
              <a:t>Klikk for å redigere tittelstil</a:t>
            </a:r>
          </a:p>
        </p:txBody>
      </p:sp>
      <p:sp>
        <p:nvSpPr>
          <p:cNvPr id="6" name="Content Placeholder 2">
            <a:extLst>
              <a:ext uri="{FF2B5EF4-FFF2-40B4-BE49-F238E27FC236}">
                <a16:creationId xmlns:a16="http://schemas.microsoft.com/office/drawing/2014/main" id="{0AAA84B4-60DE-4E45-B13B-7EE210C79AD0}"/>
              </a:ext>
            </a:extLst>
          </p:cNvPr>
          <p:cNvSpPr>
            <a:spLocks noGrp="1"/>
          </p:cNvSpPr>
          <p:nvPr>
            <p:ph idx="1" hasCustomPrompt="1"/>
          </p:nvPr>
        </p:nvSpPr>
        <p:spPr>
          <a:xfrm>
            <a:off x="695325" y="2276872"/>
            <a:ext cx="5100638" cy="3712766"/>
          </a:xfrm>
          <a:prstGeom prst="rect">
            <a:avLst/>
          </a:prstGeom>
        </p:spPr>
        <p:txBody>
          <a:bodyPr/>
          <a:lstStyle>
            <a:lvl1pPr>
              <a:defRPr sz="24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8" name="Text Placeholder 2">
            <a:extLst>
              <a:ext uri="{FF2B5EF4-FFF2-40B4-BE49-F238E27FC236}">
                <a16:creationId xmlns:a16="http://schemas.microsoft.com/office/drawing/2014/main" id="{891A724C-8D8B-DE4C-88E9-CFB78927F960}"/>
              </a:ext>
            </a:extLst>
          </p:cNvPr>
          <p:cNvSpPr>
            <a:spLocks noGrp="1"/>
          </p:cNvSpPr>
          <p:nvPr>
            <p:ph type="body" idx="14" hasCustomPrompt="1"/>
          </p:nvPr>
        </p:nvSpPr>
        <p:spPr>
          <a:xfrm>
            <a:off x="695325" y="1584031"/>
            <a:ext cx="5100638" cy="501228"/>
          </a:xfrm>
          <a:prstGeom prst="rect">
            <a:avLst/>
          </a:prstGeom>
        </p:spPr>
        <p:txBody>
          <a:bodyPr anchor="t"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a:extLst>
              <a:ext uri="{FF2B5EF4-FFF2-40B4-BE49-F238E27FC236}">
                <a16:creationId xmlns:a16="http://schemas.microsoft.com/office/drawing/2014/main" id="{815153BB-9120-1A4A-AA50-76E40AFF3220}"/>
              </a:ext>
            </a:extLst>
          </p:cNvPr>
          <p:cNvSpPr>
            <a:spLocks noGrp="1"/>
          </p:cNvSpPr>
          <p:nvPr>
            <p:ph type="body" idx="15" hasCustomPrompt="1"/>
          </p:nvPr>
        </p:nvSpPr>
        <p:spPr>
          <a:xfrm>
            <a:off x="6167438" y="1589088"/>
            <a:ext cx="5092700" cy="496171"/>
          </a:xfrm>
          <a:prstGeom prst="rect">
            <a:avLst/>
          </a:prstGeom>
        </p:spPr>
        <p:txBody>
          <a:bodyPr anchor="t"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2">
            <a:extLst>
              <a:ext uri="{FF2B5EF4-FFF2-40B4-BE49-F238E27FC236}">
                <a16:creationId xmlns:a16="http://schemas.microsoft.com/office/drawing/2014/main" id="{D0743B85-F92E-6A48-8E37-F228228A8BF5}"/>
              </a:ext>
            </a:extLst>
          </p:cNvPr>
          <p:cNvSpPr>
            <a:spLocks noGrp="1"/>
          </p:cNvSpPr>
          <p:nvPr>
            <p:ph idx="16" hasCustomPrompt="1"/>
          </p:nvPr>
        </p:nvSpPr>
        <p:spPr>
          <a:xfrm>
            <a:off x="6167438" y="2276872"/>
            <a:ext cx="5092700" cy="3712766"/>
          </a:xfrm>
          <a:prstGeom prst="rect">
            <a:avLst/>
          </a:prstGeom>
        </p:spPr>
        <p:txBody>
          <a:bodyPr/>
          <a:lstStyle>
            <a:lvl1pPr>
              <a:defRPr sz="24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12" name="Plassholder for dato 11">
            <a:extLst>
              <a:ext uri="{FF2B5EF4-FFF2-40B4-BE49-F238E27FC236}">
                <a16:creationId xmlns:a16="http://schemas.microsoft.com/office/drawing/2014/main" id="{D9C1DC5E-EFBD-8546-9F6C-425FA9B47CE4}"/>
              </a:ext>
            </a:extLst>
          </p:cNvPr>
          <p:cNvSpPr>
            <a:spLocks noGrp="1"/>
          </p:cNvSpPr>
          <p:nvPr>
            <p:ph type="dt" sz="half" idx="17"/>
          </p:nvPr>
        </p:nvSpPr>
        <p:spPr/>
        <p:txBody>
          <a:bodyPr/>
          <a:lstStyle/>
          <a:p>
            <a:endParaRPr lang="nb-NO"/>
          </a:p>
        </p:txBody>
      </p:sp>
      <p:sp>
        <p:nvSpPr>
          <p:cNvPr id="13" name="Plassholder for bunntekst 12">
            <a:extLst>
              <a:ext uri="{FF2B5EF4-FFF2-40B4-BE49-F238E27FC236}">
                <a16:creationId xmlns:a16="http://schemas.microsoft.com/office/drawing/2014/main" id="{BCE78FAE-C87D-6A47-A8B6-FDC305E685D7}"/>
              </a:ext>
            </a:extLst>
          </p:cNvPr>
          <p:cNvSpPr>
            <a:spLocks noGrp="1"/>
          </p:cNvSpPr>
          <p:nvPr>
            <p:ph type="ftr" sz="quarter" idx="18"/>
          </p:nvPr>
        </p:nvSpPr>
        <p:spPr/>
        <p:txBody>
          <a:bodyPr/>
          <a:lstStyle/>
          <a:p>
            <a:endParaRPr lang="nb-NO"/>
          </a:p>
        </p:txBody>
      </p:sp>
      <p:sp>
        <p:nvSpPr>
          <p:cNvPr id="14" name="Plassholder for lysbildenummer 13">
            <a:extLst>
              <a:ext uri="{FF2B5EF4-FFF2-40B4-BE49-F238E27FC236}">
                <a16:creationId xmlns:a16="http://schemas.microsoft.com/office/drawing/2014/main" id="{88208EB8-DC75-1443-A37A-4737315DDDA4}"/>
              </a:ext>
            </a:extLst>
          </p:cNvPr>
          <p:cNvSpPr>
            <a:spLocks noGrp="1"/>
          </p:cNvSpPr>
          <p:nvPr>
            <p:ph type="sldNum" sz="quarter" idx="19"/>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0034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159ED1-98AA-B242-B3A9-5A3AFB26AEE6}"/>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5" name="Plassholder for dato 4">
            <a:extLst>
              <a:ext uri="{FF2B5EF4-FFF2-40B4-BE49-F238E27FC236}">
                <a16:creationId xmlns:a16="http://schemas.microsoft.com/office/drawing/2014/main" id="{04EEDBF5-8002-304C-967E-23E9D6994F4B}"/>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77543BA5-876D-A043-9854-9F54D96AB9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1E1252B-10E6-2D43-B1CF-828317B6E383}"/>
              </a:ext>
            </a:extLst>
          </p:cNvPr>
          <p:cNvSpPr>
            <a:spLocks noGrp="1"/>
          </p:cNvSpPr>
          <p:nvPr>
            <p:ph type="sldNum" sz="quarter" idx="12"/>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32852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_med bil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6D7C602-C163-D548-A834-2157D7CBC995}"/>
              </a:ext>
            </a:extLst>
          </p:cNvPr>
          <p:cNvSpPr/>
          <p:nvPr userDrawn="1"/>
        </p:nvSpPr>
        <p:spPr>
          <a:xfrm>
            <a:off x="-836"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07CE1E12-36C8-9647-B6FF-9758B1E4516D}"/>
              </a:ext>
            </a:extLst>
          </p:cNvPr>
          <p:cNvSpPr>
            <a:spLocks noGrp="1"/>
          </p:cNvSpPr>
          <p:nvPr>
            <p:ph type="pic" sz="quarter" idx="15"/>
          </p:nvPr>
        </p:nvSpPr>
        <p:spPr>
          <a:xfrm>
            <a:off x="334963" y="1223963"/>
            <a:ext cx="11514137" cy="5373166"/>
          </a:xfrm>
          <a:solidFill>
            <a:schemeClr val="bg2"/>
          </a:solidFill>
        </p:spPr>
        <p:txBody>
          <a:bodyPr anchor="ctr"/>
          <a:lstStyle>
            <a:lvl1pPr marL="0" indent="0" algn="ctr">
              <a:buNone/>
              <a:defRPr sz="1400" i="1">
                <a:solidFill>
                  <a:schemeClr val="tx1"/>
                </a:solidFill>
              </a:defRPr>
            </a:lvl1pPr>
          </a:lstStyle>
          <a:p>
            <a:r>
              <a:rPr lang="nb-NO"/>
              <a:t>Klikk på ikonet for å legge til et bilde</a:t>
            </a:r>
          </a:p>
        </p:txBody>
      </p:sp>
      <p:sp>
        <p:nvSpPr>
          <p:cNvPr id="26" name="Plassholder for tekst 11">
            <a:extLst>
              <a:ext uri="{FF2B5EF4-FFF2-40B4-BE49-F238E27FC236}">
                <a16:creationId xmlns:a16="http://schemas.microsoft.com/office/drawing/2014/main" id="{F624BA96-CE51-FE47-8014-99BC3731E5F4}"/>
              </a:ext>
            </a:extLst>
          </p:cNvPr>
          <p:cNvSpPr>
            <a:spLocks noGrp="1"/>
          </p:cNvSpPr>
          <p:nvPr>
            <p:ph type="body" sz="quarter" idx="14" hasCustomPrompt="1"/>
          </p:nvPr>
        </p:nvSpPr>
        <p:spPr>
          <a:xfrm>
            <a:off x="6591518" y="4167942"/>
            <a:ext cx="5600482" cy="2690058"/>
          </a:xfrm>
          <a:blipFill dpi="0" rotWithShape="1">
            <a:blip r:embed="rId2" cstate="hqprint">
              <a:extLst>
                <a:ext uri="{28A0092B-C50C-407E-A947-70E740481C1C}">
                  <a14:useLocalDpi xmlns:a14="http://schemas.microsoft.com/office/drawing/2010/main"/>
                </a:ext>
              </a:extLst>
            </a:blip>
            <a:srcRect/>
            <a:stretch>
              <a:fillRect l="842" t="792"/>
            </a:stretch>
          </a:blipFill>
        </p:spPr>
        <p:txBody>
          <a:bodyPr>
            <a:normAutofit/>
          </a:bodyPr>
          <a:lstStyle>
            <a:lvl1pPr marL="0" indent="0">
              <a:buNone/>
              <a:defRPr sz="100" baseline="0">
                <a:solidFill>
                  <a:schemeClr val="bg1"/>
                </a:solidFill>
              </a:defRPr>
            </a:lvl1pPr>
          </a:lstStyle>
          <a:p>
            <a:pPr lvl="0"/>
            <a:r>
              <a:rPr lang="nb-NO"/>
              <a:t> </a:t>
            </a:r>
          </a:p>
        </p:txBody>
      </p:sp>
      <p:sp>
        <p:nvSpPr>
          <p:cNvPr id="8" name="Title 1">
            <a:extLst>
              <a:ext uri="{FF2B5EF4-FFF2-40B4-BE49-F238E27FC236}">
                <a16:creationId xmlns:a16="http://schemas.microsoft.com/office/drawing/2014/main" id="{184B480B-C42A-454A-8580-A943AE8FE844}"/>
              </a:ext>
            </a:extLst>
          </p:cNvPr>
          <p:cNvSpPr>
            <a:spLocks noGrp="1"/>
          </p:cNvSpPr>
          <p:nvPr>
            <p:ph type="ctrTitle"/>
          </p:nvPr>
        </p:nvSpPr>
        <p:spPr>
          <a:xfrm>
            <a:off x="695325" y="1916839"/>
            <a:ext cx="5832723" cy="1430620"/>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9" name="Subtitle 2">
            <a:extLst>
              <a:ext uri="{FF2B5EF4-FFF2-40B4-BE49-F238E27FC236}">
                <a16:creationId xmlns:a16="http://schemas.microsoft.com/office/drawing/2014/main" id="{0A1501ED-9F54-D740-8AC5-157111E38979}"/>
              </a:ext>
            </a:extLst>
          </p:cNvPr>
          <p:cNvSpPr>
            <a:spLocks noGrp="1"/>
          </p:cNvSpPr>
          <p:nvPr>
            <p:ph type="subTitle" idx="1"/>
          </p:nvPr>
        </p:nvSpPr>
        <p:spPr>
          <a:xfrm>
            <a:off x="695326" y="3526160"/>
            <a:ext cx="5100638" cy="155902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F4AF93A9-7852-1346-BBFF-16B66278B2D5}"/>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219812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C1DFEE04-41B9-3E44-A9E8-F1291D4486F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030C43C0-D7BE-2840-8D84-0D4824D2CF97}"/>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B358E92-604F-E04C-864D-A7FD2369ADAD}"/>
              </a:ext>
            </a:extLst>
          </p:cNvPr>
          <p:cNvSpPr>
            <a:spLocks noGrp="1"/>
          </p:cNvSpPr>
          <p:nvPr>
            <p:ph type="ftr" sz="quarter" idx="12"/>
          </p:nvPr>
        </p:nvSpPr>
        <p:spPr/>
        <p:txBody>
          <a:bodyPr/>
          <a:lstStyle/>
          <a:p>
            <a:endParaRPr lang="nb-NO"/>
          </a:p>
        </p:txBody>
      </p:sp>
    </p:spTree>
    <p:extLst>
      <p:ext uri="{BB962C8B-B14F-4D97-AF65-F5344CB8AC3E}">
        <p14:creationId xmlns:p14="http://schemas.microsoft.com/office/powerpoint/2010/main" val="35792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7" name="Plassholder for bilde 5"/>
          <p:cNvSpPr>
            <a:spLocks noGrp="1"/>
          </p:cNvSpPr>
          <p:nvPr>
            <p:ph type="pic" sz="quarter" idx="13" hasCustomPrompt="1"/>
          </p:nvPr>
        </p:nvSpPr>
        <p:spPr>
          <a:xfrm>
            <a:off x="695325" y="1628800"/>
            <a:ext cx="10564813" cy="4673624"/>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13" name="Title 1">
            <a:extLst>
              <a:ext uri="{FF2B5EF4-FFF2-40B4-BE49-F238E27FC236}">
                <a16:creationId xmlns:a16="http://schemas.microsoft.com/office/drawing/2014/main" id="{BE2FBAE0-6023-8B4D-8F1B-B758E48A3094}"/>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5" name="Plassholder for dato 4">
            <a:extLst>
              <a:ext uri="{FF2B5EF4-FFF2-40B4-BE49-F238E27FC236}">
                <a16:creationId xmlns:a16="http://schemas.microsoft.com/office/drawing/2014/main" id="{078B842D-E436-9D46-8DAF-EE5743A30068}"/>
              </a:ext>
            </a:extLst>
          </p:cNvPr>
          <p:cNvSpPr>
            <a:spLocks noGrp="1"/>
          </p:cNvSpPr>
          <p:nvPr>
            <p:ph type="dt" sz="half" idx="14"/>
          </p:nvPr>
        </p:nvSpPr>
        <p:spPr/>
        <p:txBody>
          <a:bodyPr/>
          <a:lstStyle/>
          <a:p>
            <a:endParaRPr lang="nb-NO"/>
          </a:p>
        </p:txBody>
      </p:sp>
      <p:sp>
        <p:nvSpPr>
          <p:cNvPr id="6" name="Plassholder for bunntekst 5">
            <a:extLst>
              <a:ext uri="{FF2B5EF4-FFF2-40B4-BE49-F238E27FC236}">
                <a16:creationId xmlns:a16="http://schemas.microsoft.com/office/drawing/2014/main" id="{2ED75DA6-A6A3-9546-9DC8-328B86536577}"/>
              </a:ext>
            </a:extLst>
          </p:cNvPr>
          <p:cNvSpPr>
            <a:spLocks noGrp="1"/>
          </p:cNvSpPr>
          <p:nvPr>
            <p:ph type="ftr" sz="quarter" idx="15"/>
          </p:nvPr>
        </p:nvSpPr>
        <p:spPr/>
        <p:txBody>
          <a:bodyPr/>
          <a:lstStyle/>
          <a:p>
            <a:endParaRPr lang="nb-NO"/>
          </a:p>
        </p:txBody>
      </p:sp>
      <p:sp>
        <p:nvSpPr>
          <p:cNvPr id="8" name="Plassholder for lysbildenummer 7">
            <a:extLst>
              <a:ext uri="{FF2B5EF4-FFF2-40B4-BE49-F238E27FC236}">
                <a16:creationId xmlns:a16="http://schemas.microsoft.com/office/drawing/2014/main" id="{DB3643B6-B059-0B4C-947F-16E71C5D3ED1}"/>
              </a:ext>
            </a:extLst>
          </p:cNvPr>
          <p:cNvSpPr>
            <a:spLocks noGrp="1"/>
          </p:cNvSpPr>
          <p:nvPr>
            <p:ph type="sldNum" sz="quarter" idx="16"/>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34065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7" name="Plassholder for bilde 5"/>
          <p:cNvSpPr>
            <a:spLocks noGrp="1"/>
          </p:cNvSpPr>
          <p:nvPr>
            <p:ph type="pic" sz="quarter" idx="13" hasCustomPrompt="1"/>
          </p:nvPr>
        </p:nvSpPr>
        <p:spPr>
          <a:xfrm>
            <a:off x="0" y="0"/>
            <a:ext cx="12192000" cy="6309320"/>
          </a:xfrm>
          <a:prstGeom prst="rect">
            <a:avLst/>
          </a:prstGeom>
          <a:solidFill>
            <a:schemeClr val="bg2"/>
          </a:solidFill>
        </p:spPr>
        <p:txBody>
          <a:bodyPr tIns="1890000" anchor="ctr"/>
          <a:lstStyle>
            <a:lvl1pPr marL="0" indent="0" algn="ctr">
              <a:buNone/>
              <a:defRPr sz="1400" i="1" baseline="0"/>
            </a:lvl1pPr>
          </a:lstStyle>
          <a:p>
            <a:r>
              <a:rPr lang="en-US"/>
              <a:t>Sett inn </a:t>
            </a:r>
            <a:r>
              <a:rPr lang="en-US" err="1"/>
              <a:t>bilde</a:t>
            </a:r>
            <a:endParaRPr lang="nb-NO"/>
          </a:p>
        </p:txBody>
      </p:sp>
      <p:sp>
        <p:nvSpPr>
          <p:cNvPr id="5" name="Plassholder for dato 4">
            <a:extLst>
              <a:ext uri="{FF2B5EF4-FFF2-40B4-BE49-F238E27FC236}">
                <a16:creationId xmlns:a16="http://schemas.microsoft.com/office/drawing/2014/main" id="{BC338423-8B28-FC4A-8F3D-CB60B4A12E89}"/>
              </a:ext>
            </a:extLst>
          </p:cNvPr>
          <p:cNvSpPr>
            <a:spLocks noGrp="1"/>
          </p:cNvSpPr>
          <p:nvPr>
            <p:ph type="dt" sz="half" idx="14"/>
          </p:nvPr>
        </p:nvSpPr>
        <p:spPr/>
        <p:txBody>
          <a:bodyPr/>
          <a:lstStyle/>
          <a:p>
            <a:endParaRPr lang="nb-NO"/>
          </a:p>
        </p:txBody>
      </p:sp>
      <p:sp>
        <p:nvSpPr>
          <p:cNvPr id="6" name="Plassholder for bunntekst 5">
            <a:extLst>
              <a:ext uri="{FF2B5EF4-FFF2-40B4-BE49-F238E27FC236}">
                <a16:creationId xmlns:a16="http://schemas.microsoft.com/office/drawing/2014/main" id="{7BABB4EB-A43B-5642-88C9-7D842CC27E7A}"/>
              </a:ext>
            </a:extLst>
          </p:cNvPr>
          <p:cNvSpPr>
            <a:spLocks noGrp="1"/>
          </p:cNvSpPr>
          <p:nvPr>
            <p:ph type="ftr" sz="quarter" idx="15"/>
          </p:nvPr>
        </p:nvSpPr>
        <p:spPr/>
        <p:txBody>
          <a:bodyPr/>
          <a:lstStyle/>
          <a:p>
            <a:endParaRPr lang="nb-NO"/>
          </a:p>
        </p:txBody>
      </p:sp>
      <p:sp>
        <p:nvSpPr>
          <p:cNvPr id="8" name="Plassholder for lysbildenummer 7">
            <a:extLst>
              <a:ext uri="{FF2B5EF4-FFF2-40B4-BE49-F238E27FC236}">
                <a16:creationId xmlns:a16="http://schemas.microsoft.com/office/drawing/2014/main" id="{E55C71A0-DB8A-F647-99F1-CE9534B7D70E}"/>
              </a:ext>
            </a:extLst>
          </p:cNvPr>
          <p:cNvSpPr>
            <a:spLocks noGrp="1"/>
          </p:cNvSpPr>
          <p:nvPr>
            <p:ph type="sldNum" sz="quarter" idx="16"/>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81867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p:txBody>
          <a:bodyPr anchor="ct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7439" y="1589088"/>
            <a:ext cx="5092700" cy="4400550"/>
          </a:xfrm>
          <a:prstGeom prst="rect">
            <a:avLst/>
          </a:prstGeom>
          <a:solidFill>
            <a:schemeClr val="bg2"/>
          </a:solidFill>
        </p:spPr>
        <p:txBody>
          <a:bodyPr anchor="ctr"/>
          <a:lstStyle>
            <a:lvl1pPr marL="0" indent="0" algn="ctr">
              <a:lnSpc>
                <a:spcPct val="100000"/>
              </a:lnSpc>
              <a:buNone/>
              <a:defRPr sz="1400" i="1"/>
            </a:lvl1pPr>
          </a:lstStyle>
          <a:p>
            <a:r>
              <a:rPr lang="nb-NO"/>
              <a:t>Klikk på ikonet for å legge til et bilde</a:t>
            </a:r>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9"/>
            <a:ext cx="5101041" cy="4452936"/>
          </a:xfrm>
          <a:prstGeom prst="rect">
            <a:avLst/>
          </a:prstGeom>
        </p:spPr>
        <p:txBody>
          <a:bodyPr/>
          <a:lstStyle>
            <a:lvl1pPr>
              <a:defRPr sz="28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107346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bilde og mønster">
    <p:spTree>
      <p:nvGrpSpPr>
        <p:cNvPr id="1" name=""/>
        <p:cNvGrpSpPr/>
        <p:nvPr/>
      </p:nvGrpSpPr>
      <p:grpSpPr>
        <a:xfrm>
          <a:off x="0" y="0"/>
          <a:ext cx="0" cy="0"/>
          <a:chOff x="0" y="0"/>
          <a:chExt cx="0" cy="0"/>
        </a:xfrm>
      </p:grpSpPr>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40" cy="638436"/>
          </a:xfrm>
        </p:spPr>
        <p:txBody>
          <a:bodyPr anchor="ct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8"/>
            <a:ext cx="5101041" cy="4425950"/>
          </a:xfrm>
          <a:prstGeom prst="rect">
            <a:avLst/>
          </a:prstGeom>
        </p:spPr>
        <p:txBody>
          <a:bodyPr/>
          <a:lstStyle>
            <a:lvl1pPr>
              <a:defRPr sz="28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ssholder for tekst 11">
            <a:extLst>
              <a:ext uri="{FF2B5EF4-FFF2-40B4-BE49-F238E27FC236}">
                <a16:creationId xmlns:a16="http://schemas.microsoft.com/office/drawing/2014/main" id="{1AFE3C0D-4660-B646-B289-4DE8AC9506C0}"/>
              </a:ext>
            </a:extLst>
          </p:cNvPr>
          <p:cNvSpPr>
            <a:spLocks noGrp="1"/>
          </p:cNvSpPr>
          <p:nvPr>
            <p:ph type="body" sz="quarter" idx="14" hasCustomPrompt="1"/>
          </p:nvPr>
        </p:nvSpPr>
        <p:spPr>
          <a:xfrm>
            <a:off x="6606467" y="3645024"/>
            <a:ext cx="5600482" cy="2690058"/>
          </a:xfrm>
          <a:blipFill dpi="0" rotWithShape="1">
            <a:blip r:embed="rId2"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30199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bilde og mønster_ros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649673C-E441-744B-8B4A-7465D289142A}"/>
              </a:ext>
            </a:extLst>
          </p:cNvPr>
          <p:cNvSpPr/>
          <p:nvPr userDrawn="1"/>
        </p:nvSpPr>
        <p:spPr>
          <a:xfrm>
            <a:off x="0" y="0"/>
            <a:ext cx="12191361" cy="63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39" cy="638436"/>
          </a:xfrm>
        </p:spPr>
        <p:txBody>
          <a:bodyPr anchor="ctr"/>
          <a:lstStyle>
            <a:lvl1pPr>
              <a:defRPr>
                <a:solidFill>
                  <a:schemeClr val="bg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8"/>
            <a:ext cx="5101041" cy="4425950"/>
          </a:xfrm>
          <a:prstGeom prst="rect">
            <a:avLst/>
          </a:prstGeom>
        </p:spPr>
        <p:txBody>
          <a:bodyPr/>
          <a:lstStyle>
            <a:lvl1pPr marL="268288" indent="-268288">
              <a:buFontTx/>
              <a:buBlip>
                <a:blip r:embed="rId2"/>
              </a:buBlip>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a:t>
            </a:r>
            <a:br>
              <a:rPr lang="nb-NO"/>
            </a:br>
            <a:r>
              <a:rPr lang="nb-NO"/>
              <a:t>i malen</a:t>
            </a:r>
          </a:p>
          <a:p>
            <a:pPr lvl="0"/>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a:extLst>
              <a:ext uri="{FF2B5EF4-FFF2-40B4-BE49-F238E27FC236}">
                <a16:creationId xmlns:a16="http://schemas.microsoft.com/office/drawing/2014/main" id="{DE010643-6D89-9244-88AD-A1553829CAB7}"/>
              </a:ext>
            </a:extLst>
          </p:cNvPr>
          <p:cNvSpPr>
            <a:spLocks noGrp="1"/>
          </p:cNvSpPr>
          <p:nvPr>
            <p:ph type="body" sz="quarter" idx="14" hasCustomPrompt="1"/>
          </p:nvPr>
        </p:nvSpPr>
        <p:spPr>
          <a:xfrm>
            <a:off x="6606467" y="3645024"/>
            <a:ext cx="5600482" cy="2690058"/>
          </a:xfrm>
          <a:blipFill dpi="0" rotWithShape="1">
            <a:blip r:embed="rId3"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10212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bilde og mønster_lill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649673C-E441-744B-8B4A-7465D289142A}"/>
              </a:ext>
            </a:extLst>
          </p:cNvPr>
          <p:cNvSpPr/>
          <p:nvPr userDrawn="1"/>
        </p:nvSpPr>
        <p:spPr>
          <a:xfrm>
            <a:off x="0" y="0"/>
            <a:ext cx="12191361" cy="63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40" cy="638436"/>
          </a:xfrm>
        </p:spPr>
        <p:txBody>
          <a:bodyPr anchor="ctr"/>
          <a:lstStyle>
            <a:lvl1pPr>
              <a:defRPr>
                <a:solidFill>
                  <a:schemeClr val="bg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tekst 11">
            <a:extLst>
              <a:ext uri="{FF2B5EF4-FFF2-40B4-BE49-F238E27FC236}">
                <a16:creationId xmlns:a16="http://schemas.microsoft.com/office/drawing/2014/main" id="{227EF294-2A53-AC4F-9D17-B4DE79BF6DF2}"/>
              </a:ext>
            </a:extLst>
          </p:cNvPr>
          <p:cNvSpPr>
            <a:spLocks noGrp="1"/>
          </p:cNvSpPr>
          <p:nvPr>
            <p:ph type="body" sz="quarter" idx="14" hasCustomPrompt="1"/>
          </p:nvPr>
        </p:nvSpPr>
        <p:spPr>
          <a:xfrm>
            <a:off x="6606467" y="3645024"/>
            <a:ext cx="5600482" cy="2690058"/>
          </a:xfrm>
          <a:blipFill dpi="0" rotWithShape="1">
            <a:blip r:embed="rId2"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
        <p:nvSpPr>
          <p:cNvPr id="12" name="Content Placeholder 2">
            <a:extLst>
              <a:ext uri="{FF2B5EF4-FFF2-40B4-BE49-F238E27FC236}">
                <a16:creationId xmlns:a16="http://schemas.microsoft.com/office/drawing/2014/main" id="{6CDB8422-2617-B844-8AE8-7C4EB9D4F700}"/>
              </a:ext>
            </a:extLst>
          </p:cNvPr>
          <p:cNvSpPr>
            <a:spLocks noGrp="1"/>
          </p:cNvSpPr>
          <p:nvPr>
            <p:ph idx="1" hasCustomPrompt="1"/>
          </p:nvPr>
        </p:nvSpPr>
        <p:spPr>
          <a:xfrm>
            <a:off x="695324" y="1563688"/>
            <a:ext cx="5101041" cy="4425950"/>
          </a:xfrm>
          <a:prstGeom prst="rect">
            <a:avLst/>
          </a:prstGeom>
        </p:spPr>
        <p:txBody>
          <a:bodyPr/>
          <a:lstStyle>
            <a:lvl1pPr marL="268288" indent="-268288">
              <a:buFontTx/>
              <a:buBlip>
                <a:blip r:embed="rId3"/>
              </a:buBlip>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a:t>
            </a:r>
            <a:br>
              <a:rPr lang="nb-NO"/>
            </a:br>
            <a:r>
              <a:rPr lang="nb-NO"/>
              <a:t>i malen</a:t>
            </a:r>
          </a:p>
          <a:p>
            <a:pPr lvl="0"/>
            <a:endParaRPr lang="nb-NO"/>
          </a:p>
        </p:txBody>
      </p:sp>
    </p:spTree>
    <p:extLst>
      <p:ext uri="{BB962C8B-B14F-4D97-AF65-F5344CB8AC3E}">
        <p14:creationId xmlns:p14="http://schemas.microsoft.com/office/powerpoint/2010/main" val="38128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to bilder">
    <p:spTree>
      <p:nvGrpSpPr>
        <p:cNvPr id="1" name=""/>
        <p:cNvGrpSpPr/>
        <p:nvPr/>
      </p:nvGrpSpPr>
      <p:grpSpPr>
        <a:xfrm>
          <a:off x="0" y="0"/>
          <a:ext cx="0" cy="0"/>
          <a:chOff x="0" y="0"/>
          <a:chExt cx="0" cy="0"/>
        </a:xfrm>
      </p:grpSpPr>
      <p:sp>
        <p:nvSpPr>
          <p:cNvPr id="2" name="Title 1"/>
          <p:cNvSpPr>
            <a:spLocks noGrp="1"/>
          </p:cNvSpPr>
          <p:nvPr>
            <p:ph type="title"/>
          </p:nvPr>
        </p:nvSpPr>
        <p:spPr>
          <a:xfrm>
            <a:off x="695325" y="585528"/>
            <a:ext cx="10619065" cy="638435"/>
          </a:xfrm>
          <a:prstGeom prst="rect">
            <a:avLst/>
          </a:prstGeom>
        </p:spPr>
        <p:txBody>
          <a:bodyPr anchor="t" anchorCtr="0"/>
          <a:lstStyle>
            <a:lvl1pPr algn="l">
              <a:defRPr/>
            </a:lvl1pPr>
          </a:lstStyle>
          <a:p>
            <a:r>
              <a:rPr lang="nb-NO"/>
              <a:t>Klikk for å redigere tittelstil</a:t>
            </a:r>
          </a:p>
        </p:txBody>
      </p:sp>
      <p:sp>
        <p:nvSpPr>
          <p:cNvPr id="7" name="Plassholder for bilde 5"/>
          <p:cNvSpPr>
            <a:spLocks noGrp="1"/>
          </p:cNvSpPr>
          <p:nvPr>
            <p:ph type="pic" sz="quarter" idx="13" hasCustomPrompt="1"/>
          </p:nvPr>
        </p:nvSpPr>
        <p:spPr>
          <a:xfrm>
            <a:off x="0" y="1563689"/>
            <a:ext cx="6167437" cy="4745580"/>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14" name="Plassholder for bilde 5">
            <a:extLst>
              <a:ext uri="{FF2B5EF4-FFF2-40B4-BE49-F238E27FC236}">
                <a16:creationId xmlns:a16="http://schemas.microsoft.com/office/drawing/2014/main" id="{1633043C-6957-5D48-A707-0772CAC6DE10}"/>
              </a:ext>
            </a:extLst>
          </p:cNvPr>
          <p:cNvSpPr>
            <a:spLocks noGrp="1"/>
          </p:cNvSpPr>
          <p:nvPr>
            <p:ph type="pic" sz="quarter" idx="17" hasCustomPrompt="1"/>
          </p:nvPr>
        </p:nvSpPr>
        <p:spPr>
          <a:xfrm>
            <a:off x="6136758" y="1563689"/>
            <a:ext cx="6055241" cy="4745631"/>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3" name="Plassholder for dato 2">
            <a:extLst>
              <a:ext uri="{FF2B5EF4-FFF2-40B4-BE49-F238E27FC236}">
                <a16:creationId xmlns:a16="http://schemas.microsoft.com/office/drawing/2014/main" id="{69D19ACC-EE28-0F41-81F4-91D6DC1B76EA}"/>
              </a:ext>
            </a:extLst>
          </p:cNvPr>
          <p:cNvSpPr>
            <a:spLocks noGrp="1"/>
          </p:cNvSpPr>
          <p:nvPr>
            <p:ph type="dt" sz="half" idx="18"/>
          </p:nvPr>
        </p:nvSpPr>
        <p:spPr>
          <a:xfrm>
            <a:off x="9696400" y="6422074"/>
            <a:ext cx="1512168" cy="265445"/>
          </a:xfrm>
          <a:prstGeom prst="rect">
            <a:avLst/>
          </a:prstGeom>
        </p:spPr>
        <p:txBody>
          <a:bodyPr/>
          <a:lstStyle/>
          <a:p>
            <a:endParaRPr lang="nb-NO"/>
          </a:p>
        </p:txBody>
      </p:sp>
      <p:sp>
        <p:nvSpPr>
          <p:cNvPr id="4" name="Plassholder for bunntekst 3">
            <a:extLst>
              <a:ext uri="{FF2B5EF4-FFF2-40B4-BE49-F238E27FC236}">
                <a16:creationId xmlns:a16="http://schemas.microsoft.com/office/drawing/2014/main" id="{AB81A693-4973-BE44-A429-ED440B2F23A1}"/>
              </a:ext>
            </a:extLst>
          </p:cNvPr>
          <p:cNvSpPr>
            <a:spLocks noGrp="1"/>
          </p:cNvSpPr>
          <p:nvPr>
            <p:ph type="ftr" sz="quarter" idx="19"/>
          </p:nvPr>
        </p:nvSpPr>
        <p:spPr/>
        <p:txBody>
          <a:bodyPr/>
          <a:lstStyle/>
          <a:p>
            <a:endParaRPr lang="nb-NO"/>
          </a:p>
        </p:txBody>
      </p:sp>
      <p:sp>
        <p:nvSpPr>
          <p:cNvPr id="5" name="Plassholder for lysbildenummer 4">
            <a:extLst>
              <a:ext uri="{FF2B5EF4-FFF2-40B4-BE49-F238E27FC236}">
                <a16:creationId xmlns:a16="http://schemas.microsoft.com/office/drawing/2014/main" id="{3B1488D5-F8F7-0543-AD1A-789BDF106BC6}"/>
              </a:ext>
            </a:extLst>
          </p:cNvPr>
          <p:cNvSpPr>
            <a:spLocks noGrp="1"/>
          </p:cNvSpPr>
          <p:nvPr>
            <p:ph type="sldNum" sz="quarter" idx="20"/>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389909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kside_rosa">
    <p:spTree>
      <p:nvGrpSpPr>
        <p:cNvPr id="1" name=""/>
        <p:cNvGrpSpPr/>
        <p:nvPr/>
      </p:nvGrpSpPr>
      <p:grpSpPr>
        <a:xfrm>
          <a:off x="0" y="0"/>
          <a:ext cx="0" cy="0"/>
          <a:chOff x="0" y="0"/>
          <a:chExt cx="0" cy="0"/>
        </a:xfrm>
      </p:grpSpPr>
      <p:sp>
        <p:nvSpPr>
          <p:cNvPr id="8" name="Rektangel 7"/>
          <p:cNvSpPr/>
          <p:nvPr userDrawn="1"/>
        </p:nvSpPr>
        <p:spPr>
          <a:xfrm>
            <a:off x="336000" y="1216680"/>
            <a:ext cx="11520000" cy="5396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A3792ACD-08D3-B046-8DFB-3695344285F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9" name="Bilde 8">
            <a:extLst>
              <a:ext uri="{FF2B5EF4-FFF2-40B4-BE49-F238E27FC236}">
                <a16:creationId xmlns:a16="http://schemas.microsoft.com/office/drawing/2014/main" id="{9701256D-A0BF-8042-B2D8-F2B8FAB8AD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883" y="3758044"/>
            <a:ext cx="203596" cy="203596"/>
          </a:xfrm>
          <a:prstGeom prst="rect">
            <a:avLst/>
          </a:prstGeom>
        </p:spPr>
      </p:pic>
      <p:sp>
        <p:nvSpPr>
          <p:cNvPr id="12" name="Title 1">
            <a:extLst>
              <a:ext uri="{FF2B5EF4-FFF2-40B4-BE49-F238E27FC236}">
                <a16:creationId xmlns:a16="http://schemas.microsoft.com/office/drawing/2014/main" id="{AF6A5342-C264-8244-ADE3-0C1AB5B95075}"/>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bg1"/>
                </a:solidFill>
              </a:defRPr>
            </a:lvl1pPr>
          </a:lstStyle>
          <a:p>
            <a:r>
              <a:rPr lang="nb-NO"/>
              <a:t>Klikk for å redigere tittelstil</a:t>
            </a:r>
          </a:p>
        </p:txBody>
      </p:sp>
      <p:pic>
        <p:nvPicPr>
          <p:cNvPr id="11" name="Bilde 10">
            <a:extLst>
              <a:ext uri="{FF2B5EF4-FFF2-40B4-BE49-F238E27FC236}">
                <a16:creationId xmlns:a16="http://schemas.microsoft.com/office/drawing/2014/main" id="{BE68797F-BBF6-5849-94FC-62FA9F7B5FD4}"/>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714" y="4156829"/>
            <a:ext cx="101261" cy="216024"/>
          </a:xfrm>
          <a:prstGeom prst="rect">
            <a:avLst/>
          </a:prstGeom>
        </p:spPr>
      </p:pic>
      <p:pic>
        <p:nvPicPr>
          <p:cNvPr id="16" name="Bilde 15">
            <a:extLst>
              <a:ext uri="{FF2B5EF4-FFF2-40B4-BE49-F238E27FC236}">
                <a16:creationId xmlns:a16="http://schemas.microsoft.com/office/drawing/2014/main" id="{94C27429-B5F2-0A46-B727-9654BF25A63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38" y="4580351"/>
            <a:ext cx="235285" cy="191288"/>
          </a:xfrm>
          <a:prstGeom prst="rect">
            <a:avLst/>
          </a:prstGeom>
        </p:spPr>
      </p:pic>
      <p:sp>
        <p:nvSpPr>
          <p:cNvPr id="2" name="TekstSylinder 1">
            <a:extLst>
              <a:ext uri="{FF2B5EF4-FFF2-40B4-BE49-F238E27FC236}">
                <a16:creationId xmlns:a16="http://schemas.microsoft.com/office/drawing/2014/main" id="{79C29458-B6E4-2C40-9C93-F6608BD6D614}"/>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bg1"/>
                </a:solidFill>
              </a:rPr>
              <a:t>statped.no</a:t>
            </a:r>
            <a:endParaRPr lang="nb-NO">
              <a:solidFill>
                <a:schemeClr val="bg1"/>
              </a:solidFill>
            </a:endParaRPr>
          </a:p>
          <a:p>
            <a:pPr>
              <a:lnSpc>
                <a:spcPct val="150000"/>
              </a:lnSpc>
            </a:pPr>
            <a:r>
              <a:rPr lang="nb-NO" err="1">
                <a:solidFill>
                  <a:schemeClr val="bg1"/>
                </a:solidFill>
              </a:rPr>
              <a:t>facebook.com</a:t>
            </a:r>
            <a:r>
              <a:rPr lang="nb-NO">
                <a:solidFill>
                  <a:schemeClr val="bg1"/>
                </a:solidFill>
              </a:rPr>
              <a:t>/</a:t>
            </a:r>
            <a:r>
              <a:rPr lang="nb-NO" err="1">
                <a:solidFill>
                  <a:schemeClr val="bg1"/>
                </a:solidFill>
              </a:rPr>
              <a:t>statped</a:t>
            </a:r>
            <a:endParaRPr lang="nb-NO">
              <a:solidFill>
                <a:schemeClr val="bg1"/>
              </a:solidFill>
            </a:endParaRPr>
          </a:p>
          <a:p>
            <a:pPr>
              <a:lnSpc>
                <a:spcPct val="150000"/>
              </a:lnSpc>
            </a:pPr>
            <a:r>
              <a:rPr lang="nb-NO" err="1">
                <a:solidFill>
                  <a:schemeClr val="bg1"/>
                </a:solidFill>
              </a:rPr>
              <a:t>twitter.com</a:t>
            </a:r>
            <a:r>
              <a:rPr lang="nb-NO">
                <a:solidFill>
                  <a:schemeClr val="bg1"/>
                </a:solidFill>
              </a:rPr>
              <a:t>/</a:t>
            </a:r>
            <a:r>
              <a:rPr lang="nb-NO" err="1">
                <a:solidFill>
                  <a:schemeClr val="bg1"/>
                </a:solidFill>
              </a:rPr>
              <a:t>statped</a:t>
            </a:r>
            <a:endParaRPr lang="nb-NO">
              <a:solidFill>
                <a:schemeClr val="bg1"/>
              </a:solidFill>
            </a:endParaRPr>
          </a:p>
          <a:p>
            <a:endParaRPr lang="nb-NO"/>
          </a:p>
        </p:txBody>
      </p:sp>
      <p:pic>
        <p:nvPicPr>
          <p:cNvPr id="15" name="Bilde 14">
            <a:extLst>
              <a:ext uri="{FF2B5EF4-FFF2-40B4-BE49-F238E27FC236}">
                <a16:creationId xmlns:a16="http://schemas.microsoft.com/office/drawing/2014/main" id="{DF010B34-F3EB-1B40-83C9-5E1F4804CF86}"/>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Tree>
    <p:extLst>
      <p:ext uri="{BB962C8B-B14F-4D97-AF65-F5344CB8AC3E}">
        <p14:creationId xmlns:p14="http://schemas.microsoft.com/office/powerpoint/2010/main" val="310983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kside_lill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744DD9B3-C2F6-8E47-ABE2-CA6B2340A6A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30" name="Bilde 29">
            <a:extLst>
              <a:ext uri="{FF2B5EF4-FFF2-40B4-BE49-F238E27FC236}">
                <a16:creationId xmlns:a16="http://schemas.microsoft.com/office/drawing/2014/main" id="{40E4DBA2-7813-7942-A9C7-F37835F1E6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883" y="3758044"/>
            <a:ext cx="203596" cy="203596"/>
          </a:xfrm>
          <a:prstGeom prst="rect">
            <a:avLst/>
          </a:prstGeom>
        </p:spPr>
      </p:pic>
      <p:pic>
        <p:nvPicPr>
          <p:cNvPr id="32" name="Bilde 31">
            <a:extLst>
              <a:ext uri="{FF2B5EF4-FFF2-40B4-BE49-F238E27FC236}">
                <a16:creationId xmlns:a16="http://schemas.microsoft.com/office/drawing/2014/main" id="{7D7D4422-033A-D340-BE51-9F66052B2249}"/>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714" y="4156829"/>
            <a:ext cx="101261" cy="216024"/>
          </a:xfrm>
          <a:prstGeom prst="rect">
            <a:avLst/>
          </a:prstGeom>
        </p:spPr>
      </p:pic>
      <p:pic>
        <p:nvPicPr>
          <p:cNvPr id="33" name="Bilde 32">
            <a:extLst>
              <a:ext uri="{FF2B5EF4-FFF2-40B4-BE49-F238E27FC236}">
                <a16:creationId xmlns:a16="http://schemas.microsoft.com/office/drawing/2014/main" id="{F436173F-FF00-6146-9611-B020C498884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38" y="4580351"/>
            <a:ext cx="235285" cy="191288"/>
          </a:xfrm>
          <a:prstGeom prst="rect">
            <a:avLst/>
          </a:prstGeom>
        </p:spPr>
      </p:pic>
      <p:sp>
        <p:nvSpPr>
          <p:cNvPr id="34" name="TekstSylinder 33">
            <a:extLst>
              <a:ext uri="{FF2B5EF4-FFF2-40B4-BE49-F238E27FC236}">
                <a16:creationId xmlns:a16="http://schemas.microsoft.com/office/drawing/2014/main" id="{EAE3FCB4-1BFE-1442-B6BD-3FAE95A97332}"/>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bg1"/>
                </a:solidFill>
              </a:rPr>
              <a:t>statped.no</a:t>
            </a:r>
            <a:endParaRPr lang="nb-NO">
              <a:solidFill>
                <a:schemeClr val="bg1"/>
              </a:solidFill>
            </a:endParaRPr>
          </a:p>
          <a:p>
            <a:pPr>
              <a:lnSpc>
                <a:spcPct val="150000"/>
              </a:lnSpc>
            </a:pPr>
            <a:r>
              <a:rPr lang="nb-NO" err="1">
                <a:solidFill>
                  <a:schemeClr val="bg1"/>
                </a:solidFill>
              </a:rPr>
              <a:t>facebook.com</a:t>
            </a:r>
            <a:r>
              <a:rPr lang="nb-NO">
                <a:solidFill>
                  <a:schemeClr val="bg1"/>
                </a:solidFill>
              </a:rPr>
              <a:t>/</a:t>
            </a:r>
            <a:r>
              <a:rPr lang="nb-NO" err="1">
                <a:solidFill>
                  <a:schemeClr val="bg1"/>
                </a:solidFill>
              </a:rPr>
              <a:t>statped</a:t>
            </a:r>
            <a:endParaRPr lang="nb-NO">
              <a:solidFill>
                <a:schemeClr val="bg1"/>
              </a:solidFill>
            </a:endParaRPr>
          </a:p>
          <a:p>
            <a:pPr>
              <a:lnSpc>
                <a:spcPct val="150000"/>
              </a:lnSpc>
            </a:pPr>
            <a:r>
              <a:rPr lang="nb-NO" err="1">
                <a:solidFill>
                  <a:schemeClr val="bg1"/>
                </a:solidFill>
              </a:rPr>
              <a:t>twitter.com</a:t>
            </a:r>
            <a:r>
              <a:rPr lang="nb-NO">
                <a:solidFill>
                  <a:schemeClr val="bg1"/>
                </a:solidFill>
              </a:rPr>
              <a:t>/</a:t>
            </a:r>
            <a:r>
              <a:rPr lang="nb-NO" err="1">
                <a:solidFill>
                  <a:schemeClr val="bg1"/>
                </a:solidFill>
              </a:rPr>
              <a:t>statped</a:t>
            </a:r>
            <a:endParaRPr lang="nb-NO">
              <a:solidFill>
                <a:schemeClr val="bg1"/>
              </a:solidFill>
            </a:endParaRPr>
          </a:p>
          <a:p>
            <a:endParaRPr lang="nb-NO"/>
          </a:p>
        </p:txBody>
      </p:sp>
      <p:pic>
        <p:nvPicPr>
          <p:cNvPr id="12" name="Bilde 11">
            <a:extLst>
              <a:ext uri="{FF2B5EF4-FFF2-40B4-BE49-F238E27FC236}">
                <a16:creationId xmlns:a16="http://schemas.microsoft.com/office/drawing/2014/main" id="{403E3C39-6A2A-8F4A-A2BF-7A4871A8912E}"/>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
        <p:nvSpPr>
          <p:cNvPr id="15" name="Title 1">
            <a:extLst>
              <a:ext uri="{FF2B5EF4-FFF2-40B4-BE49-F238E27FC236}">
                <a16:creationId xmlns:a16="http://schemas.microsoft.com/office/drawing/2014/main" id="{413DFC54-4675-F548-B923-0A3F1B05580E}"/>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bg1"/>
                </a:solidFill>
              </a:defRPr>
            </a:lvl1pPr>
          </a:lstStyle>
          <a:p>
            <a:r>
              <a:rPr lang="nb-NO"/>
              <a:t>Klikk for å redigere tittelstil</a:t>
            </a:r>
          </a:p>
        </p:txBody>
      </p:sp>
    </p:spTree>
    <p:extLst>
      <p:ext uri="{BB962C8B-B14F-4D97-AF65-F5344CB8AC3E}">
        <p14:creationId xmlns:p14="http://schemas.microsoft.com/office/powerpoint/2010/main" val="257664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_med bilde og tittel øverst">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E856ECB-DB5E-9C43-A3D3-C59DB7E5605B}"/>
              </a:ext>
            </a:extLst>
          </p:cNvPr>
          <p:cNvSpPr>
            <a:spLocks noGrp="1"/>
          </p:cNvSpPr>
          <p:nvPr>
            <p:ph type="pic" sz="quarter" idx="15" hasCustomPrompt="1"/>
          </p:nvPr>
        </p:nvSpPr>
        <p:spPr>
          <a:xfrm>
            <a:off x="4936" y="1196752"/>
            <a:ext cx="12187064" cy="5661248"/>
          </a:xfrm>
          <a:solidFill>
            <a:schemeClr val="bg2"/>
          </a:solidFill>
        </p:spPr>
        <p:txBody>
          <a:bodyPr anchor="ctr"/>
          <a:lstStyle>
            <a:lvl1pPr marL="0" indent="0" algn="ctr">
              <a:buNone/>
              <a:defRPr sz="1400" i="1">
                <a:solidFill>
                  <a:schemeClr val="tx1"/>
                </a:solidFill>
              </a:defRPr>
            </a:lvl1pPr>
          </a:lstStyle>
          <a:p>
            <a:r>
              <a:rPr lang="nb-NO"/>
              <a:t>Sett inn bilde</a:t>
            </a:r>
          </a:p>
        </p:txBody>
      </p:sp>
      <p:sp>
        <p:nvSpPr>
          <p:cNvPr id="12" name="Rektangel 11">
            <a:extLst>
              <a:ext uri="{FF2B5EF4-FFF2-40B4-BE49-F238E27FC236}">
                <a16:creationId xmlns:a16="http://schemas.microsoft.com/office/drawing/2014/main" id="{7DBC9300-6148-D04A-A418-5A3C4B007177}"/>
              </a:ext>
            </a:extLst>
          </p:cNvPr>
          <p:cNvSpPr/>
          <p:nvPr userDrawn="1"/>
        </p:nvSpPr>
        <p:spPr>
          <a:xfrm>
            <a:off x="-4091" y="-1"/>
            <a:ext cx="12192000" cy="1223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2"/>
              </a:solidFill>
            </a:endParaRPr>
          </a:p>
        </p:txBody>
      </p:sp>
      <p:sp>
        <p:nvSpPr>
          <p:cNvPr id="22" name="Plassholder for tekst 11">
            <a:extLst>
              <a:ext uri="{FF2B5EF4-FFF2-40B4-BE49-F238E27FC236}">
                <a16:creationId xmlns:a16="http://schemas.microsoft.com/office/drawing/2014/main" id="{0544856B-E296-6047-896C-EC530FCE2E6B}"/>
              </a:ext>
            </a:extLst>
          </p:cNvPr>
          <p:cNvSpPr>
            <a:spLocks noGrp="1"/>
          </p:cNvSpPr>
          <p:nvPr>
            <p:ph type="body" sz="quarter" idx="14" hasCustomPrompt="1"/>
          </p:nvPr>
        </p:nvSpPr>
        <p:spPr>
          <a:xfrm>
            <a:off x="6591518" y="4167942"/>
            <a:ext cx="5600482" cy="2690058"/>
          </a:xfrm>
          <a:blipFill dpi="0" rotWithShape="1">
            <a:blip r:embed="rId2" cstate="hqprint">
              <a:extLst>
                <a:ext uri="{28A0092B-C50C-407E-A947-70E740481C1C}">
                  <a14:useLocalDpi xmlns:a14="http://schemas.microsoft.com/office/drawing/2010/main"/>
                </a:ext>
              </a:extLst>
            </a:blip>
            <a:srcRect/>
            <a:stretch>
              <a:fillRect l="842" t="792"/>
            </a:stretch>
          </a:blipFill>
        </p:spPr>
        <p:txBody>
          <a:bodyPr>
            <a:normAutofit/>
          </a:bodyPr>
          <a:lstStyle>
            <a:lvl1pPr marL="0" indent="0">
              <a:buNone/>
              <a:defRPr sz="100" baseline="0">
                <a:solidFill>
                  <a:schemeClr val="bg1"/>
                </a:solidFill>
              </a:defRPr>
            </a:lvl1pPr>
          </a:lstStyle>
          <a:p>
            <a:pPr lvl="0"/>
            <a:r>
              <a:rPr lang="nb-NO"/>
              <a:t> </a:t>
            </a:r>
          </a:p>
        </p:txBody>
      </p:sp>
      <p:sp>
        <p:nvSpPr>
          <p:cNvPr id="23" name="Title 1">
            <a:extLst>
              <a:ext uri="{FF2B5EF4-FFF2-40B4-BE49-F238E27FC236}">
                <a16:creationId xmlns:a16="http://schemas.microsoft.com/office/drawing/2014/main" id="{508BFFD1-ADE3-9842-B7AD-09D3CDA5D95E}"/>
              </a:ext>
            </a:extLst>
          </p:cNvPr>
          <p:cNvSpPr>
            <a:spLocks noGrp="1"/>
          </p:cNvSpPr>
          <p:nvPr>
            <p:ph type="title"/>
          </p:nvPr>
        </p:nvSpPr>
        <p:spPr>
          <a:xfrm>
            <a:off x="3647728" y="435486"/>
            <a:ext cx="8201372" cy="532380"/>
          </a:xfrm>
          <a:prstGeom prst="rect">
            <a:avLst/>
          </a:prstGeom>
        </p:spPr>
        <p:txBody>
          <a:bodyPr anchor="ctr" anchorCtr="0"/>
          <a:lstStyle>
            <a:lvl1pPr algn="l">
              <a:defRPr>
                <a:solidFill>
                  <a:schemeClr val="bg1"/>
                </a:solidFill>
              </a:defRPr>
            </a:lvl1pPr>
          </a:lstStyle>
          <a:p>
            <a:r>
              <a:rPr lang="nb-NO"/>
              <a:t>Klikk for å redigere tittelstil</a:t>
            </a:r>
          </a:p>
        </p:txBody>
      </p:sp>
      <p:pic>
        <p:nvPicPr>
          <p:cNvPr id="11" name="Bilde 10">
            <a:extLst>
              <a:ext uri="{FF2B5EF4-FFF2-40B4-BE49-F238E27FC236}">
                <a16:creationId xmlns:a16="http://schemas.microsoft.com/office/drawing/2014/main" id="{05AF54A7-9C8F-304C-9503-27B83EFA1800}"/>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20752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kside_grå">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781D07A3-A7E5-814E-8C52-CDE490BC1A5B}"/>
              </a:ext>
            </a:extLst>
          </p:cNvPr>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DFA4E9AA-3A2E-8144-BEFF-BDCDA68B911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29" name="Bilde 28">
            <a:extLst>
              <a:ext uri="{FF2B5EF4-FFF2-40B4-BE49-F238E27FC236}">
                <a16:creationId xmlns:a16="http://schemas.microsoft.com/office/drawing/2014/main" id="{4A9AB493-C1EB-384E-B94D-7CF09602049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982" y="3758044"/>
            <a:ext cx="203398" cy="203596"/>
          </a:xfrm>
          <a:prstGeom prst="rect">
            <a:avLst/>
          </a:prstGeom>
        </p:spPr>
      </p:pic>
      <p:pic>
        <p:nvPicPr>
          <p:cNvPr id="31" name="Bilde 30">
            <a:extLst>
              <a:ext uri="{FF2B5EF4-FFF2-40B4-BE49-F238E27FC236}">
                <a16:creationId xmlns:a16="http://schemas.microsoft.com/office/drawing/2014/main" id="{F49D58DC-0A76-A04A-8607-CFE00FEC2413}"/>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904" y="4156829"/>
            <a:ext cx="100881" cy="216024"/>
          </a:xfrm>
          <a:prstGeom prst="rect">
            <a:avLst/>
          </a:prstGeom>
        </p:spPr>
      </p:pic>
      <p:pic>
        <p:nvPicPr>
          <p:cNvPr id="32" name="Bilde 31">
            <a:extLst>
              <a:ext uri="{FF2B5EF4-FFF2-40B4-BE49-F238E27FC236}">
                <a16:creationId xmlns:a16="http://schemas.microsoft.com/office/drawing/2014/main" id="{BD64E5CB-9720-D94D-AC52-24594F3A90B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97" y="4580351"/>
            <a:ext cx="235167" cy="191288"/>
          </a:xfrm>
          <a:prstGeom prst="rect">
            <a:avLst/>
          </a:prstGeom>
        </p:spPr>
      </p:pic>
      <p:sp>
        <p:nvSpPr>
          <p:cNvPr id="33" name="TekstSylinder 32">
            <a:extLst>
              <a:ext uri="{FF2B5EF4-FFF2-40B4-BE49-F238E27FC236}">
                <a16:creationId xmlns:a16="http://schemas.microsoft.com/office/drawing/2014/main" id="{AF25A7BD-E166-2845-94F9-B67D1F526EBD}"/>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tx1"/>
                </a:solidFill>
              </a:rPr>
              <a:t>statped.no</a:t>
            </a:r>
            <a:endParaRPr lang="nb-NO">
              <a:solidFill>
                <a:schemeClr val="tx1"/>
              </a:solidFill>
            </a:endParaRPr>
          </a:p>
          <a:p>
            <a:pPr>
              <a:lnSpc>
                <a:spcPct val="150000"/>
              </a:lnSpc>
            </a:pPr>
            <a:r>
              <a:rPr lang="nb-NO" err="1">
                <a:solidFill>
                  <a:schemeClr val="tx1"/>
                </a:solidFill>
              </a:rPr>
              <a:t>facebook.com</a:t>
            </a:r>
            <a:r>
              <a:rPr lang="nb-NO">
                <a:solidFill>
                  <a:schemeClr val="tx1"/>
                </a:solidFill>
              </a:rPr>
              <a:t>/</a:t>
            </a:r>
            <a:r>
              <a:rPr lang="nb-NO" err="1">
                <a:solidFill>
                  <a:schemeClr val="tx1"/>
                </a:solidFill>
              </a:rPr>
              <a:t>statped</a:t>
            </a:r>
            <a:endParaRPr lang="nb-NO">
              <a:solidFill>
                <a:schemeClr val="tx1"/>
              </a:solidFill>
            </a:endParaRPr>
          </a:p>
          <a:p>
            <a:pPr>
              <a:lnSpc>
                <a:spcPct val="150000"/>
              </a:lnSpc>
            </a:pPr>
            <a:r>
              <a:rPr lang="nb-NO" err="1">
                <a:solidFill>
                  <a:schemeClr val="tx1"/>
                </a:solidFill>
              </a:rPr>
              <a:t>twitter.com</a:t>
            </a:r>
            <a:r>
              <a:rPr lang="nb-NO">
                <a:solidFill>
                  <a:schemeClr val="tx1"/>
                </a:solidFill>
              </a:rPr>
              <a:t>/</a:t>
            </a:r>
            <a:r>
              <a:rPr lang="nb-NO" err="1">
                <a:solidFill>
                  <a:schemeClr val="tx1"/>
                </a:solidFill>
              </a:rPr>
              <a:t>statped</a:t>
            </a:r>
            <a:endParaRPr lang="nb-NO">
              <a:solidFill>
                <a:schemeClr val="tx1"/>
              </a:solidFill>
            </a:endParaRPr>
          </a:p>
          <a:p>
            <a:endParaRPr lang="nb-NO"/>
          </a:p>
        </p:txBody>
      </p:sp>
      <p:pic>
        <p:nvPicPr>
          <p:cNvPr id="12" name="Bilde 11">
            <a:extLst>
              <a:ext uri="{FF2B5EF4-FFF2-40B4-BE49-F238E27FC236}">
                <a16:creationId xmlns:a16="http://schemas.microsoft.com/office/drawing/2014/main" id="{E7E3400F-4C5F-B147-B662-6A9966EDA4A1}"/>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
        <p:nvSpPr>
          <p:cNvPr id="15" name="Title 1">
            <a:extLst>
              <a:ext uri="{FF2B5EF4-FFF2-40B4-BE49-F238E27FC236}">
                <a16:creationId xmlns:a16="http://schemas.microsoft.com/office/drawing/2014/main" id="{6C9F5ED1-DE4A-A240-BBA0-00B81D078E5B}"/>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tx1"/>
                </a:solidFill>
              </a:defRPr>
            </a:lvl1pPr>
          </a:lstStyle>
          <a:p>
            <a:r>
              <a:rPr lang="nb-NO"/>
              <a:t>Klikk for å redigere tittelstil</a:t>
            </a:r>
          </a:p>
        </p:txBody>
      </p:sp>
    </p:spTree>
    <p:extLst>
      <p:ext uri="{BB962C8B-B14F-4D97-AF65-F5344CB8AC3E}">
        <p14:creationId xmlns:p14="http://schemas.microsoft.com/office/powerpoint/2010/main" val="2218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1/30/2023</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40916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345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Forside_lys ros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3" name="Subtitle 2"/>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t="-16611"/>
          <a:stretch/>
        </p:blipFill>
        <p:spPr>
          <a:xfrm>
            <a:off x="6573187" y="3826516"/>
            <a:ext cx="5276538" cy="2776652"/>
          </a:xfrm>
          <a:prstGeom prst="rect">
            <a:avLst/>
          </a:prstGeom>
        </p:spPr>
      </p:pic>
      <p:pic>
        <p:nvPicPr>
          <p:cNvPr id="10" name="Bilde 9">
            <a:extLst>
              <a:ext uri="{FF2B5EF4-FFF2-40B4-BE49-F238E27FC236}">
                <a16:creationId xmlns:a16="http://schemas.microsoft.com/office/drawing/2014/main" id="{285427FE-7D13-6048-8ACD-9243576B1CD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12996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_lys lill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6" name="Bilde 15">
            <a:extLst>
              <a:ext uri="{FF2B5EF4-FFF2-40B4-BE49-F238E27FC236}">
                <a16:creationId xmlns:a16="http://schemas.microsoft.com/office/drawing/2014/main" id="{6E5D00D7-59B6-FB49-8A61-D0F06410D2D6}"/>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403" t="-199" b="-4535"/>
          <a:stretch/>
        </p:blipFill>
        <p:spPr>
          <a:xfrm>
            <a:off x="9271176" y="1396639"/>
            <a:ext cx="2583751" cy="5455981"/>
          </a:xfrm>
          <a:prstGeom prst="rect">
            <a:avLst/>
          </a:prstGeom>
        </p:spPr>
      </p:pic>
      <p:sp>
        <p:nvSpPr>
          <p:cNvPr id="11" name="Title 1">
            <a:extLst>
              <a:ext uri="{FF2B5EF4-FFF2-40B4-BE49-F238E27FC236}">
                <a16:creationId xmlns:a16="http://schemas.microsoft.com/office/drawing/2014/main" id="{46FC07BA-BB5C-5946-8496-975C9C996C61}"/>
              </a:ext>
            </a:extLst>
          </p:cNvPr>
          <p:cNvSpPr>
            <a:spLocks noGrp="1"/>
          </p:cNvSpPr>
          <p:nvPr>
            <p:ph type="ctrTitle"/>
          </p:nvPr>
        </p:nvSpPr>
        <p:spPr>
          <a:xfrm>
            <a:off x="695325" y="2785909"/>
            <a:ext cx="8280995"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2" name="Subtitle 2">
            <a:extLst>
              <a:ext uri="{FF2B5EF4-FFF2-40B4-BE49-F238E27FC236}">
                <a16:creationId xmlns:a16="http://schemas.microsoft.com/office/drawing/2014/main" id="{CB411D92-7E5D-6548-8E30-3CBAC60F7F0E}"/>
              </a:ext>
            </a:extLst>
          </p:cNvPr>
          <p:cNvSpPr>
            <a:spLocks noGrp="1"/>
          </p:cNvSpPr>
          <p:nvPr>
            <p:ph type="subTitle" idx="1"/>
          </p:nvPr>
        </p:nvSpPr>
        <p:spPr>
          <a:xfrm>
            <a:off x="695325" y="3526160"/>
            <a:ext cx="8280995"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8" name="Bilde 17">
            <a:extLst>
              <a:ext uri="{FF2B5EF4-FFF2-40B4-BE49-F238E27FC236}">
                <a16:creationId xmlns:a16="http://schemas.microsoft.com/office/drawing/2014/main" id="{86082630-365D-504D-B611-A1EDDBCC3A55}"/>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689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_grå">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grpSp>
        <p:nvGrpSpPr>
          <p:cNvPr id="2" name="Gruppe 1">
            <a:extLst>
              <a:ext uri="{FF2B5EF4-FFF2-40B4-BE49-F238E27FC236}">
                <a16:creationId xmlns:a16="http://schemas.microsoft.com/office/drawing/2014/main" id="{A5DC2591-4B20-C440-AAF3-883FDDBC62BB}"/>
              </a:ext>
            </a:extLst>
          </p:cNvPr>
          <p:cNvGrpSpPr/>
          <p:nvPr userDrawn="1"/>
        </p:nvGrpSpPr>
        <p:grpSpPr>
          <a:xfrm>
            <a:off x="7454821" y="4042309"/>
            <a:ext cx="4405590" cy="2587090"/>
            <a:chOff x="7454821" y="4042309"/>
            <a:chExt cx="4405590" cy="2587090"/>
          </a:xfrm>
        </p:grpSpPr>
        <p:pic>
          <p:nvPicPr>
            <p:cNvPr id="9" name="Bilde 8">
              <a:extLst>
                <a:ext uri="{FF2B5EF4-FFF2-40B4-BE49-F238E27FC236}">
                  <a16:creationId xmlns:a16="http://schemas.microsoft.com/office/drawing/2014/main" id="{FCCE0346-303F-F843-8CD7-67797F268EC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10101645" y="5085184"/>
              <a:ext cx="1758766" cy="1532218"/>
            </a:xfrm>
            <a:prstGeom prst="rect">
              <a:avLst/>
            </a:prstGeom>
          </p:spPr>
        </p:pic>
        <p:pic>
          <p:nvPicPr>
            <p:cNvPr id="10" name="Bilde 9">
              <a:extLst>
                <a:ext uri="{FF2B5EF4-FFF2-40B4-BE49-F238E27FC236}">
                  <a16:creationId xmlns:a16="http://schemas.microsoft.com/office/drawing/2014/main" id="{D59E67D4-4BAE-5047-9605-8CD91EDB6AA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28272" b="-845"/>
            <a:stretch/>
          </p:blipFill>
          <p:spPr>
            <a:xfrm rot="10800000">
              <a:off x="7454821" y="4042309"/>
              <a:ext cx="3528497" cy="2587090"/>
            </a:xfrm>
            <a:prstGeom prst="rect">
              <a:avLst/>
            </a:prstGeom>
          </p:spPr>
        </p:pic>
      </p:grpSp>
      <p:sp>
        <p:nvSpPr>
          <p:cNvPr id="18" name="Title 1">
            <a:extLst>
              <a:ext uri="{FF2B5EF4-FFF2-40B4-BE49-F238E27FC236}">
                <a16:creationId xmlns:a16="http://schemas.microsoft.com/office/drawing/2014/main" id="{E49B003E-11D0-FF48-B882-292C623CA7B4}"/>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9" name="Subtitle 2">
            <a:extLst>
              <a:ext uri="{FF2B5EF4-FFF2-40B4-BE49-F238E27FC236}">
                <a16:creationId xmlns:a16="http://schemas.microsoft.com/office/drawing/2014/main" id="{54103D3A-610D-7E42-906A-7C304C333F40}"/>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4" name="Bilde 13">
            <a:extLst>
              <a:ext uri="{FF2B5EF4-FFF2-40B4-BE49-F238E27FC236}">
                <a16:creationId xmlns:a16="http://schemas.microsoft.com/office/drawing/2014/main" id="{85C4A11F-E612-2440-9A7E-9AB1CD7411B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21157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_rosa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mt="65000"/>
            <a:extLst>
              <a:ext uri="{28A0092B-C50C-407E-A947-70E740481C1C}">
                <a14:useLocalDpi xmlns:a14="http://schemas.microsoft.com/office/drawing/2010/main"/>
              </a:ext>
            </a:extLst>
          </a:blip>
          <a:srcRect/>
          <a:stretch/>
        </p:blipFill>
        <p:spPr>
          <a:xfrm>
            <a:off x="334720" y="1196747"/>
            <a:ext cx="9994253" cy="5416448"/>
          </a:xfrm>
          <a:prstGeom prst="rect">
            <a:avLst/>
          </a:prstGeom>
        </p:spPr>
      </p:pic>
      <p:sp>
        <p:nvSpPr>
          <p:cNvPr id="15" name="Title 1">
            <a:extLst>
              <a:ext uri="{FF2B5EF4-FFF2-40B4-BE49-F238E27FC236}">
                <a16:creationId xmlns:a16="http://schemas.microsoft.com/office/drawing/2014/main" id="{D943A4F1-8EC2-224C-9796-3E7E8DA5FF4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16" name="Subtitle 2">
            <a:extLst>
              <a:ext uri="{FF2B5EF4-FFF2-40B4-BE49-F238E27FC236}">
                <a16:creationId xmlns:a16="http://schemas.microsoft.com/office/drawing/2014/main" id="{B60D67CF-5EAD-CF41-9D03-CD19188B23B4}"/>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FEDEB6F7-6BD1-794A-A4D6-15C91967E28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42397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_lilla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a:alphaModFix amt="65000"/>
          </a:blip>
          <a:srcRect l="18182" t="30850" r="-7446" b="13727"/>
          <a:stretch/>
        </p:blipFill>
        <p:spPr>
          <a:xfrm>
            <a:off x="335360" y="1190867"/>
            <a:ext cx="11512446" cy="5408443"/>
          </a:xfrm>
          <a:prstGeom prst="rect">
            <a:avLst/>
          </a:prstGeom>
        </p:spPr>
      </p:pic>
      <p:sp>
        <p:nvSpPr>
          <p:cNvPr id="15" name="Title 1">
            <a:extLst>
              <a:ext uri="{FF2B5EF4-FFF2-40B4-BE49-F238E27FC236}">
                <a16:creationId xmlns:a16="http://schemas.microsoft.com/office/drawing/2014/main" id="{B0328223-710C-F546-94AA-7B9480A9D80E}"/>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16" name="Subtitle 2">
            <a:extLst>
              <a:ext uri="{FF2B5EF4-FFF2-40B4-BE49-F238E27FC236}">
                <a16:creationId xmlns:a16="http://schemas.microsoft.com/office/drawing/2014/main" id="{F82B79C5-081D-D446-877C-FCE027F6A7B0}"/>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9AD49377-53AE-394D-9FDE-97118AE6B3A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4164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_grå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mt="65000"/>
            <a:extLst>
              <a:ext uri="{28A0092B-C50C-407E-A947-70E740481C1C}">
                <a14:useLocalDpi xmlns:a14="http://schemas.microsoft.com/office/drawing/2010/main"/>
              </a:ext>
            </a:extLst>
          </a:blip>
          <a:srcRect/>
          <a:stretch/>
        </p:blipFill>
        <p:spPr>
          <a:xfrm>
            <a:off x="335995" y="1189003"/>
            <a:ext cx="9988279" cy="5430694"/>
          </a:xfrm>
          <a:prstGeom prst="rect">
            <a:avLst/>
          </a:prstGeom>
        </p:spPr>
      </p:pic>
      <p:sp>
        <p:nvSpPr>
          <p:cNvPr id="15" name="Title 1">
            <a:extLst>
              <a:ext uri="{FF2B5EF4-FFF2-40B4-BE49-F238E27FC236}">
                <a16:creationId xmlns:a16="http://schemas.microsoft.com/office/drawing/2014/main" id="{038CF7F9-F8B7-664B-9051-2A0D8AF33B37}"/>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6" name="Subtitle 2">
            <a:extLst>
              <a:ext uri="{FF2B5EF4-FFF2-40B4-BE49-F238E27FC236}">
                <a16:creationId xmlns:a16="http://schemas.microsoft.com/office/drawing/2014/main" id="{C21BC92B-21A9-CC4F-9826-3111C752EEB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5B25C7F2-D6C8-DC42-BD06-2366576ACD2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18733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77788" y="6370320"/>
            <a:ext cx="1409700" cy="482600"/>
          </a:xfrm>
          <a:prstGeom prst="rect">
            <a:avLst/>
          </a:prstGeom>
        </p:spPr>
      </p:pic>
      <p:sp>
        <p:nvSpPr>
          <p:cNvPr id="4" name="Date Placeholder 3"/>
          <p:cNvSpPr>
            <a:spLocks noGrp="1"/>
          </p:cNvSpPr>
          <p:nvPr>
            <p:ph type="dt" sz="half" idx="2"/>
          </p:nvPr>
        </p:nvSpPr>
        <p:spPr>
          <a:xfrm>
            <a:off x="9725149" y="6422074"/>
            <a:ext cx="1534988" cy="257695"/>
          </a:xfrm>
          <a:prstGeom prst="rect">
            <a:avLst/>
          </a:prstGeom>
        </p:spPr>
        <p:txBody>
          <a:bodyPr vert="horz" lIns="0" tIns="0" rIns="0" bIns="0" rtlCol="0" anchor="ctr" anchorCtr="0"/>
          <a:lstStyle>
            <a:lvl1pPr algn="r" rtl="1">
              <a:defRPr sz="1100">
                <a:solidFill>
                  <a:schemeClr val="tx1"/>
                </a:solidFill>
              </a:defRPr>
            </a:lvl1pPr>
          </a:lstStyle>
          <a:p>
            <a:pPr rtl="0"/>
            <a:endParaRPr lang="nb-NO"/>
          </a:p>
        </p:txBody>
      </p:sp>
      <p:sp>
        <p:nvSpPr>
          <p:cNvPr id="6" name="Slide Number Placeholder 5"/>
          <p:cNvSpPr>
            <a:spLocks noGrp="1"/>
          </p:cNvSpPr>
          <p:nvPr>
            <p:ph type="sldNum" sz="quarter" idx="4"/>
          </p:nvPr>
        </p:nvSpPr>
        <p:spPr>
          <a:xfrm>
            <a:off x="11444074" y="6418801"/>
            <a:ext cx="397443" cy="257809"/>
          </a:xfrm>
          <a:prstGeom prst="rect">
            <a:avLst/>
          </a:prstGeom>
        </p:spPr>
        <p:txBody>
          <a:bodyPr vert="horz" lIns="0" tIns="0" rIns="0" bIns="0" rtlCol="0" anchor="ctr" anchorCtr="0"/>
          <a:lstStyle>
            <a:lvl1pPr algn="l" rtl="0">
              <a:defRPr sz="1100">
                <a:solidFill>
                  <a:schemeClr val="tx1"/>
                </a:solidFill>
              </a:defRPr>
            </a:lvl1pPr>
          </a:lstStyle>
          <a:p>
            <a:fld id="{62F8C147-E5C9-4E5A-BFDA-02BE385E1D0E}" type="slidenum">
              <a:rPr lang="nb-NO" smtClean="0"/>
              <a:pPr/>
              <a:t>‹#›</a:t>
            </a:fld>
            <a:endParaRPr lang="nb-NO"/>
          </a:p>
        </p:txBody>
      </p:sp>
      <p:cxnSp>
        <p:nvCxnSpPr>
          <p:cNvPr id="13" name="Rett linje 12"/>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bunntekst 9">
            <a:extLst>
              <a:ext uri="{FF2B5EF4-FFF2-40B4-BE49-F238E27FC236}">
                <a16:creationId xmlns:a16="http://schemas.microsoft.com/office/drawing/2014/main" id="{C3DBDA6F-BDE5-FD47-80D5-B2E7592CE4D1}"/>
              </a:ext>
            </a:extLst>
          </p:cNvPr>
          <p:cNvSpPr>
            <a:spLocks noGrp="1"/>
          </p:cNvSpPr>
          <p:nvPr>
            <p:ph type="ftr" sz="quarter" idx="3"/>
          </p:nvPr>
        </p:nvSpPr>
        <p:spPr>
          <a:xfrm>
            <a:off x="1991544" y="6418874"/>
            <a:ext cx="7344816" cy="263280"/>
          </a:xfrm>
          <a:prstGeom prst="rect">
            <a:avLst/>
          </a:prstGeom>
        </p:spPr>
        <p:txBody>
          <a:bodyPr vert="horz" lIns="0" tIns="0" rIns="0" bIns="0" rtlCol="0" anchor="ctr"/>
          <a:lstStyle>
            <a:lvl1pPr algn="l">
              <a:defRPr sz="1100">
                <a:solidFill>
                  <a:schemeClr val="tx1"/>
                </a:solidFill>
              </a:defRPr>
            </a:lvl1pPr>
          </a:lstStyle>
          <a:p>
            <a:endParaRPr lang="nb-NO"/>
          </a:p>
        </p:txBody>
      </p:sp>
      <p:sp>
        <p:nvSpPr>
          <p:cNvPr id="18" name="Title Placeholder 1">
            <a:extLst>
              <a:ext uri="{FF2B5EF4-FFF2-40B4-BE49-F238E27FC236}">
                <a16:creationId xmlns:a16="http://schemas.microsoft.com/office/drawing/2014/main" id="{EDDF026B-8B17-D24A-9815-4FD09D50BB02}"/>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p>
            <a:r>
              <a:rPr lang="nb-NO"/>
              <a:t>Klikk for å redigere tittelstil</a:t>
            </a:r>
          </a:p>
        </p:txBody>
      </p:sp>
      <p:sp>
        <p:nvSpPr>
          <p:cNvPr id="26" name="Text Placeholder 2">
            <a:extLst>
              <a:ext uri="{FF2B5EF4-FFF2-40B4-BE49-F238E27FC236}">
                <a16:creationId xmlns:a16="http://schemas.microsoft.com/office/drawing/2014/main" id="{F974B685-5D43-CC44-8526-D20239AF3B63}"/>
              </a:ext>
            </a:extLst>
          </p:cNvPr>
          <p:cNvSpPr>
            <a:spLocks noGrp="1"/>
          </p:cNvSpPr>
          <p:nvPr>
            <p:ph type="body" idx="1"/>
          </p:nvPr>
        </p:nvSpPr>
        <p:spPr>
          <a:xfrm>
            <a:off x="695325" y="1563689"/>
            <a:ext cx="10564813" cy="4425950"/>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598040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49" r:id="rId3"/>
    <p:sldLayoutId id="2147483697" r:id="rId4"/>
    <p:sldLayoutId id="2147483667" r:id="rId5"/>
    <p:sldLayoutId id="2147483683" r:id="rId6"/>
    <p:sldLayoutId id="2147483671" r:id="rId7"/>
    <p:sldLayoutId id="2147483672" r:id="rId8"/>
    <p:sldLayoutId id="2147483684" r:id="rId9"/>
    <p:sldLayoutId id="2147483692" r:id="rId10"/>
    <p:sldLayoutId id="2147483693" r:id="rId11"/>
    <p:sldLayoutId id="2147483652" r:id="rId12"/>
    <p:sldLayoutId id="2147483695" r:id="rId13"/>
    <p:sldLayoutId id="2147483704" r:id="rId14"/>
    <p:sldLayoutId id="2147483696" r:id="rId15"/>
    <p:sldLayoutId id="2147483705" r:id="rId16"/>
    <p:sldLayoutId id="2147483689" r:id="rId17"/>
    <p:sldLayoutId id="2147483686" r:id="rId18"/>
    <p:sldLayoutId id="2147483677" r:id="rId19"/>
    <p:sldLayoutId id="2147483690" r:id="rId20"/>
    <p:sldLayoutId id="2147483661" r:id="rId21"/>
    <p:sldLayoutId id="2147483680" r:id="rId22"/>
    <p:sldLayoutId id="2147483691" r:id="rId23"/>
    <p:sldLayoutId id="2147483701" r:id="rId24"/>
    <p:sldLayoutId id="2147483702" r:id="rId25"/>
    <p:sldLayoutId id="2147483703" r:id="rId26"/>
    <p:sldLayoutId id="2147483675" r:id="rId27"/>
    <p:sldLayoutId id="2147483681" r:id="rId28"/>
    <p:sldLayoutId id="2147483682" r:id="rId29"/>
    <p:sldLayoutId id="2147483685" r:id="rId30"/>
    <p:sldLayoutId id="2147483706" r:id="rId31"/>
    <p:sldLayoutId id="214748370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lnSpc>
          <a:spcPct val="120000"/>
        </a:lnSpc>
        <a:spcBef>
          <a:spcPct val="20000"/>
        </a:spcBef>
        <a:buSzPct val="80000"/>
        <a:buFontTx/>
        <a:buBlip>
          <a:blip r:embed="rId35"/>
        </a:buBlip>
        <a:defRPr sz="2800" kern="1200">
          <a:solidFill>
            <a:schemeClr val="tx1"/>
          </a:solidFill>
          <a:latin typeface="+mn-lt"/>
          <a:ea typeface="+mn-ea"/>
          <a:cs typeface="+mn-cs"/>
        </a:defRPr>
      </a:lvl1pPr>
      <a:lvl2pPr marL="742950" indent="-285750" algn="l" defTabSz="914400" rtl="0" eaLnBrk="1" latinLnBrk="0" hangingPunct="1">
        <a:lnSpc>
          <a:spcPct val="120000"/>
        </a:lnSpc>
        <a:spcBef>
          <a:spcPts val="0"/>
        </a:spcBef>
        <a:buSzPct val="80000"/>
        <a:buFontTx/>
        <a:buBlip>
          <a:blip r:embed="rId35"/>
        </a:buBlip>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buSzPct val="80000"/>
        <a:buFontTx/>
        <a:buBlip>
          <a:blip r:embed="rId35"/>
        </a:buBlip>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buSzPct val="80000"/>
        <a:buFontTx/>
        <a:buBlip>
          <a:blip r:embed="rId35"/>
        </a:buBlip>
        <a:defRPr sz="15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buSzPct val="80000"/>
        <a:buFontTx/>
        <a:buBlip>
          <a:blip r:embed="rId35"/>
        </a:buBlip>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7" userDrawn="1">
          <p15:clr>
            <a:srgbClr val="F26B43"/>
          </p15:clr>
        </p15:guide>
        <p15:guide id="2" pos="3651" userDrawn="1">
          <p15:clr>
            <a:srgbClr val="F26B43"/>
          </p15:clr>
        </p15:guide>
        <p15:guide id="3" pos="3885" userDrawn="1">
          <p15:clr>
            <a:srgbClr val="F26B43"/>
          </p15:clr>
        </p15:guide>
        <p15:guide id="4" pos="438" userDrawn="1">
          <p15:clr>
            <a:srgbClr val="F26B43"/>
          </p15:clr>
        </p15:guide>
        <p15:guide id="5" pos="7107" userDrawn="1">
          <p15:clr>
            <a:srgbClr val="F26B43"/>
          </p15:clr>
        </p15:guide>
        <p15:guide id="6" orient="horz" pos="985" userDrawn="1">
          <p15:clr>
            <a:srgbClr val="F26B43"/>
          </p15:clr>
        </p15:guide>
        <p15:guide id="7" orient="horz" pos="3790" userDrawn="1">
          <p15:clr>
            <a:srgbClr val="F26B43"/>
          </p15:clr>
        </p15:guide>
        <p15:guide id="8" orient="horz" pos="366" userDrawn="1">
          <p15:clr>
            <a:srgbClr val="F26B43"/>
          </p15:clr>
        </p15:guide>
        <p15:guide id="9" orient="horz" pos="771" userDrawn="1">
          <p15:clr>
            <a:srgbClr val="F26B43"/>
          </p15:clr>
        </p15:guide>
        <p15:guide id="10" pos="74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1471C-535B-3E4E-A6E7-F4C5313890E8}"/>
              </a:ext>
            </a:extLst>
          </p:cNvPr>
          <p:cNvSpPr>
            <a:spLocks noGrp="1"/>
          </p:cNvSpPr>
          <p:nvPr>
            <p:ph type="ctrTitle"/>
          </p:nvPr>
        </p:nvSpPr>
        <p:spPr/>
        <p:txBody>
          <a:bodyPr/>
          <a:lstStyle/>
          <a:p>
            <a:r>
              <a:rPr lang="nb-NO" sz="4000" dirty="0"/>
              <a:t>Bøyer</a:t>
            </a:r>
          </a:p>
        </p:txBody>
      </p:sp>
    </p:spTree>
    <p:extLst>
      <p:ext uri="{BB962C8B-B14F-4D97-AF65-F5344CB8AC3E}">
        <p14:creationId xmlns:p14="http://schemas.microsoft.com/office/powerpoint/2010/main" val="149117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kart&#10;&#10;Automatisk generert beskrivelse">
            <a:extLst>
              <a:ext uri="{FF2B5EF4-FFF2-40B4-BE49-F238E27FC236}">
                <a16:creationId xmlns:a16="http://schemas.microsoft.com/office/drawing/2014/main" id="{13A0FE4F-5D8D-461B-91B8-074F061B6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073" y="91504"/>
            <a:ext cx="3971925" cy="6762750"/>
          </a:xfrm>
          <a:prstGeom prst="rect">
            <a:avLst/>
          </a:prstGeom>
        </p:spPr>
      </p:pic>
      <p:sp>
        <p:nvSpPr>
          <p:cNvPr id="2" name="TekstSylinder 1">
            <a:extLst>
              <a:ext uri="{FF2B5EF4-FFF2-40B4-BE49-F238E27FC236}">
                <a16:creationId xmlns:a16="http://schemas.microsoft.com/office/drawing/2014/main" id="{DDD701D4-3C28-4F75-AF77-F523D9644C4A}"/>
              </a:ext>
            </a:extLst>
          </p:cNvPr>
          <p:cNvSpPr txBox="1"/>
          <p:nvPr/>
        </p:nvSpPr>
        <p:spPr>
          <a:xfrm>
            <a:off x="174661" y="0"/>
            <a:ext cx="7746714" cy="5940088"/>
          </a:xfrm>
          <a:prstGeom prst="rect">
            <a:avLst/>
          </a:prstGeom>
          <a:noFill/>
        </p:spPr>
        <p:txBody>
          <a:bodyPr wrap="square" rtlCol="0">
            <a:spAutoFit/>
          </a:bodyPr>
          <a:lstStyle/>
          <a:p>
            <a:r>
              <a:rPr lang="nb-NO" sz="4000"/>
              <a:t>Tegnene for noen store byer i Norge: </a:t>
            </a:r>
            <a:endParaRPr lang="nb-NO" sz="6000"/>
          </a:p>
          <a:p>
            <a:r>
              <a:rPr lang="nb-NO" sz="6000">
                <a:solidFill>
                  <a:srgbClr val="FF0000"/>
                </a:solidFill>
              </a:rPr>
              <a:t>Oslo</a:t>
            </a:r>
          </a:p>
          <a:p>
            <a:r>
              <a:rPr lang="nb-NO" sz="6000">
                <a:solidFill>
                  <a:srgbClr val="FFFF00"/>
                </a:solidFill>
              </a:rPr>
              <a:t>Kristiansand</a:t>
            </a:r>
          </a:p>
          <a:p>
            <a:r>
              <a:rPr lang="nb-NO" sz="6000">
                <a:solidFill>
                  <a:srgbClr val="0070C0"/>
                </a:solidFill>
              </a:rPr>
              <a:t>Bergen</a:t>
            </a:r>
          </a:p>
          <a:p>
            <a:r>
              <a:rPr lang="nb-NO" sz="6000"/>
              <a:t>Trondheim </a:t>
            </a:r>
            <a:br>
              <a:rPr lang="nb-NO" sz="6000"/>
            </a:br>
            <a:r>
              <a:rPr lang="nb-NO" sz="6000">
                <a:solidFill>
                  <a:srgbClr val="7030A0"/>
                </a:solidFill>
              </a:rPr>
              <a:t>Tromsø</a:t>
            </a:r>
          </a:p>
        </p:txBody>
      </p:sp>
    </p:spTree>
    <p:extLst>
      <p:ext uri="{BB962C8B-B14F-4D97-AF65-F5344CB8AC3E}">
        <p14:creationId xmlns:p14="http://schemas.microsoft.com/office/powerpoint/2010/main" val="376775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64F3C8C9-52CC-4942-B494-07687C1DF309}"/>
              </a:ext>
            </a:extLst>
          </p:cNvPr>
          <p:cNvSpPr txBox="1"/>
          <p:nvPr/>
        </p:nvSpPr>
        <p:spPr>
          <a:xfrm>
            <a:off x="321013" y="233464"/>
            <a:ext cx="3971924" cy="2862322"/>
          </a:xfrm>
          <a:prstGeom prst="rect">
            <a:avLst/>
          </a:prstGeom>
          <a:noFill/>
        </p:spPr>
        <p:txBody>
          <a:bodyPr wrap="square" rtlCol="0">
            <a:spAutoFit/>
          </a:bodyPr>
          <a:lstStyle/>
          <a:p>
            <a:r>
              <a:rPr lang="nb-NO" sz="6000">
                <a:latin typeface="Comic Sans MS" panose="030F0702030302020204" pitchFamily="66" charset="0"/>
              </a:rPr>
              <a:t>Hvilken by bor du nærmest?</a:t>
            </a:r>
          </a:p>
        </p:txBody>
      </p:sp>
      <p:pic>
        <p:nvPicPr>
          <p:cNvPr id="2" name="Bilde 1">
            <a:extLst>
              <a:ext uri="{FF2B5EF4-FFF2-40B4-BE49-F238E27FC236}">
                <a16:creationId xmlns:a16="http://schemas.microsoft.com/office/drawing/2014/main" id="{3A1900AA-4719-4CB4-8978-7C672F351F1C}"/>
              </a:ext>
            </a:extLst>
          </p:cNvPr>
          <p:cNvPicPr>
            <a:picLocks noChangeAspect="1"/>
          </p:cNvPicPr>
          <p:nvPr/>
        </p:nvPicPr>
        <p:blipFill>
          <a:blip r:embed="rId3"/>
          <a:stretch>
            <a:fillRect/>
          </a:stretch>
        </p:blipFill>
        <p:spPr>
          <a:xfrm>
            <a:off x="5911596" y="48475"/>
            <a:ext cx="3974937" cy="6761050"/>
          </a:xfrm>
          <a:prstGeom prst="rect">
            <a:avLst/>
          </a:prstGeom>
        </p:spPr>
      </p:pic>
    </p:spTree>
    <p:extLst>
      <p:ext uri="{BB962C8B-B14F-4D97-AF65-F5344CB8AC3E}">
        <p14:creationId xmlns:p14="http://schemas.microsoft.com/office/powerpoint/2010/main" val="22529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3">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304720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7" y="57356"/>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Hvilken by er borte?</a:t>
            </a:r>
          </a:p>
        </p:txBody>
      </p:sp>
    </p:spTree>
    <p:extLst>
      <p:ext uri="{BB962C8B-B14F-4D97-AF65-F5344CB8AC3E}">
        <p14:creationId xmlns:p14="http://schemas.microsoft.com/office/powerpoint/2010/main" val="80679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85817D3-7547-4D70-9BAC-72B285313C29}"/>
              </a:ext>
            </a:extLst>
          </p:cNvPr>
          <p:cNvSpPr txBox="1"/>
          <p:nvPr/>
        </p:nvSpPr>
        <p:spPr>
          <a:xfrm>
            <a:off x="2936147" y="2189527"/>
            <a:ext cx="4580389" cy="1015663"/>
          </a:xfrm>
          <a:prstGeom prst="rect">
            <a:avLst/>
          </a:prstGeom>
          <a:noFill/>
        </p:spPr>
        <p:txBody>
          <a:bodyPr wrap="square" rtlCol="0">
            <a:spAutoFit/>
          </a:bodyPr>
          <a:lstStyle/>
          <a:p>
            <a:r>
              <a:rPr lang="nb-NO" sz="6000">
                <a:latin typeface="Comic Sans MS" panose="030F0702030302020204" pitchFamily="66" charset="0"/>
              </a:rPr>
              <a:t>Trondheim</a:t>
            </a:r>
          </a:p>
        </p:txBody>
      </p:sp>
      <p:sp>
        <p:nvSpPr>
          <p:cNvPr id="3" name="TekstSylinder 2">
            <a:extLst>
              <a:ext uri="{FF2B5EF4-FFF2-40B4-BE49-F238E27FC236}">
                <a16:creationId xmlns:a16="http://schemas.microsoft.com/office/drawing/2014/main" id="{494503CA-1566-41F4-BCA9-B1A733FEE387}"/>
              </a:ext>
            </a:extLst>
          </p:cNvPr>
          <p:cNvSpPr txBox="1"/>
          <p:nvPr/>
        </p:nvSpPr>
        <p:spPr>
          <a:xfrm>
            <a:off x="176169" y="176169"/>
            <a:ext cx="1711354" cy="369332"/>
          </a:xfrm>
          <a:prstGeom prst="rect">
            <a:avLst/>
          </a:prstGeom>
          <a:noFill/>
        </p:spPr>
        <p:txBody>
          <a:bodyPr wrap="square" rtlCol="0">
            <a:spAutoFit/>
          </a:bodyPr>
          <a:lstStyle/>
          <a:p>
            <a:r>
              <a:rPr lang="nb-NO"/>
              <a:t>Svar:</a:t>
            </a:r>
          </a:p>
        </p:txBody>
      </p:sp>
    </p:spTree>
    <p:extLst>
      <p:ext uri="{BB962C8B-B14F-4D97-AF65-F5344CB8AC3E}">
        <p14:creationId xmlns:p14="http://schemas.microsoft.com/office/powerpoint/2010/main" val="313897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382047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Hvilken by er borte?</a:t>
            </a:r>
          </a:p>
        </p:txBody>
      </p:sp>
    </p:spTree>
    <p:extLst>
      <p:ext uri="{BB962C8B-B14F-4D97-AF65-F5344CB8AC3E}">
        <p14:creationId xmlns:p14="http://schemas.microsoft.com/office/powerpoint/2010/main" val="329092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BEB195B-6DB0-45E9-B8DE-D11F7BBDEA48}"/>
              </a:ext>
            </a:extLst>
          </p:cNvPr>
          <p:cNvSpPr txBox="1"/>
          <p:nvPr/>
        </p:nvSpPr>
        <p:spPr>
          <a:xfrm>
            <a:off x="4077050" y="2388171"/>
            <a:ext cx="5536734" cy="1015663"/>
          </a:xfrm>
          <a:prstGeom prst="rect">
            <a:avLst/>
          </a:prstGeom>
          <a:noFill/>
        </p:spPr>
        <p:txBody>
          <a:bodyPr wrap="square" rtlCol="0">
            <a:spAutoFit/>
          </a:bodyPr>
          <a:lstStyle/>
          <a:p>
            <a:r>
              <a:rPr lang="nb-NO" sz="6000">
                <a:latin typeface="Comic Sans MS" panose="030F0702030302020204" pitchFamily="66" charset="0"/>
              </a:rPr>
              <a:t>Bergen</a:t>
            </a:r>
          </a:p>
        </p:txBody>
      </p:sp>
      <p:sp>
        <p:nvSpPr>
          <p:cNvPr id="3" name="TekstSylinder 2">
            <a:extLst>
              <a:ext uri="{FF2B5EF4-FFF2-40B4-BE49-F238E27FC236}">
                <a16:creationId xmlns:a16="http://schemas.microsoft.com/office/drawing/2014/main" id="{1524D88E-0ECB-4216-91A9-FE60367289FE}"/>
              </a:ext>
            </a:extLst>
          </p:cNvPr>
          <p:cNvSpPr txBox="1"/>
          <p:nvPr/>
        </p:nvSpPr>
        <p:spPr>
          <a:xfrm>
            <a:off x="209725" y="260059"/>
            <a:ext cx="2298583" cy="369332"/>
          </a:xfrm>
          <a:prstGeom prst="rect">
            <a:avLst/>
          </a:prstGeom>
          <a:noFill/>
        </p:spPr>
        <p:txBody>
          <a:bodyPr wrap="square" rtlCol="0">
            <a:spAutoFit/>
          </a:bodyPr>
          <a:lstStyle/>
          <a:p>
            <a:r>
              <a:rPr lang="nb-NO"/>
              <a:t>Svar:</a:t>
            </a:r>
          </a:p>
        </p:txBody>
      </p:sp>
    </p:spTree>
    <p:extLst>
      <p:ext uri="{BB962C8B-B14F-4D97-AF65-F5344CB8AC3E}">
        <p14:creationId xmlns:p14="http://schemas.microsoft.com/office/powerpoint/2010/main" val="24856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44045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Hvilken by er borte?</a:t>
            </a:r>
          </a:p>
        </p:txBody>
      </p:sp>
    </p:spTree>
    <p:extLst>
      <p:ext uri="{BB962C8B-B14F-4D97-AF65-F5344CB8AC3E}">
        <p14:creationId xmlns:p14="http://schemas.microsoft.com/office/powerpoint/2010/main" val="314486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E15954-2AD9-4DC0-9A14-288DB8B8081E}"/>
              </a:ext>
            </a:extLst>
          </p:cNvPr>
          <p:cNvSpPr>
            <a:spLocks noGrp="1"/>
          </p:cNvSpPr>
          <p:nvPr>
            <p:ph type="title"/>
          </p:nvPr>
        </p:nvSpPr>
        <p:spPr/>
        <p:txBody>
          <a:bodyPr/>
          <a:lstStyle/>
          <a:p>
            <a:r>
              <a:rPr lang="nb-NO" dirty="0"/>
              <a:t>Til læreren</a:t>
            </a:r>
          </a:p>
        </p:txBody>
      </p:sp>
      <p:sp>
        <p:nvSpPr>
          <p:cNvPr id="4" name="Plassholder for dato 3">
            <a:extLst>
              <a:ext uri="{FF2B5EF4-FFF2-40B4-BE49-F238E27FC236}">
                <a16:creationId xmlns:a16="http://schemas.microsoft.com/office/drawing/2014/main" id="{D5131005-ECAD-4BB6-BF89-C6CFAD61DAA3}"/>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2EBBB62A-0BA8-41C3-8866-2CF35885F5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D167EC-6876-4B85-B8E9-797FEAC538DC}"/>
              </a:ext>
            </a:extLst>
          </p:cNvPr>
          <p:cNvSpPr>
            <a:spLocks noGrp="1"/>
          </p:cNvSpPr>
          <p:nvPr>
            <p:ph type="sldNum" sz="quarter" idx="12"/>
          </p:nvPr>
        </p:nvSpPr>
        <p:spPr/>
        <p:txBody>
          <a:bodyPr/>
          <a:lstStyle/>
          <a:p>
            <a:fld id="{62F8C147-E5C9-4E5A-BFDA-02BE385E1D0E}" type="slidenum">
              <a:rPr lang="nb-NO" smtClean="0"/>
              <a:pPr/>
              <a:t>2</a:t>
            </a:fld>
            <a:endParaRPr lang="nb-NO"/>
          </a:p>
        </p:txBody>
      </p:sp>
      <p:sp>
        <p:nvSpPr>
          <p:cNvPr id="10" name="Plassholder for innhold 9">
            <a:extLst>
              <a:ext uri="{FF2B5EF4-FFF2-40B4-BE49-F238E27FC236}">
                <a16:creationId xmlns:a16="http://schemas.microsoft.com/office/drawing/2014/main" id="{8890E741-21EF-421F-A3B8-1A769E9F467E}"/>
              </a:ext>
            </a:extLst>
          </p:cNvPr>
          <p:cNvSpPr>
            <a:spLocks noGrp="1"/>
          </p:cNvSpPr>
          <p:nvPr>
            <p:ph idx="1"/>
          </p:nvPr>
        </p:nvSpPr>
        <p:spPr>
          <a:xfrm>
            <a:off x="695325" y="1418492"/>
            <a:ext cx="6651137" cy="4571146"/>
          </a:xfrm>
        </p:spPr>
        <p:txBody>
          <a:bodyPr/>
          <a:lstStyle/>
          <a:p>
            <a:pPr marL="0" indent="0">
              <a:lnSpc>
                <a:spcPct val="110000"/>
              </a:lnSpc>
              <a:spcAft>
                <a:spcPts val="600"/>
              </a:spcAft>
              <a:buSzPct val="80000"/>
              <a:buNone/>
            </a:pPr>
            <a:r>
              <a:rPr lang="nb-NO" sz="2000" dirty="0"/>
              <a:t>Denne presentasjonen er laget for å inspirere deg som lærer på veien mot å lage et undervisningsopplegg tilpasset din elevgruppe. Her er et utvalg av lysark fylt med informasjon, spørsmål som stimulerer til gode samtaler med elevene samt oppgaver til elevene. Presentasjonen er ikke laget for å «dekke» en undervisningstime, men du som lærer kan velge å bruke noen av lysarkene i din undervisning dersom du ønsker det.</a:t>
            </a:r>
          </a:p>
          <a:p>
            <a:pPr marL="0" indent="0">
              <a:lnSpc>
                <a:spcPct val="110000"/>
              </a:lnSpc>
              <a:spcAft>
                <a:spcPts val="600"/>
              </a:spcAft>
              <a:buSzPct val="80000"/>
              <a:buNone/>
            </a:pPr>
            <a:r>
              <a:rPr lang="nb-NO" sz="2000" dirty="0"/>
              <a:t>Hvis du klikker på «notater» nede i vinduet, vil du finne en tekst til hvert lysbilde som beskriver hvordan du kan bruke det.</a:t>
            </a:r>
          </a:p>
          <a:p>
            <a:pPr marL="0" indent="0">
              <a:lnSpc>
                <a:spcPct val="110000"/>
              </a:lnSpc>
              <a:spcAft>
                <a:spcPts val="600"/>
              </a:spcAft>
              <a:buSzPct val="80000"/>
              <a:buNone/>
            </a:pPr>
            <a:r>
              <a:rPr lang="nb-NO" sz="2800" dirty="0"/>
              <a:t>Lykke til!</a:t>
            </a:r>
          </a:p>
          <a:p>
            <a:pPr>
              <a:lnSpc>
                <a:spcPct val="110000"/>
              </a:lnSpc>
              <a:spcAft>
                <a:spcPts val="600"/>
              </a:spcAft>
              <a:buSzPct val="80000"/>
              <a:buBlip>
                <a:blip r:embed="rId2"/>
              </a:buBlip>
            </a:pPr>
            <a:endParaRPr lang="nb-NO" sz="2800" dirty="0">
              <a:solidFill>
                <a:schemeClr val="bg1"/>
              </a:solidFill>
            </a:endParaRPr>
          </a:p>
          <a:p>
            <a:pPr>
              <a:lnSpc>
                <a:spcPct val="110000"/>
              </a:lnSpc>
              <a:spcAft>
                <a:spcPts val="600"/>
              </a:spcAft>
              <a:buSzPct val="80000"/>
              <a:buBlip>
                <a:blip r:embed="rId2"/>
              </a:buBlip>
            </a:pPr>
            <a:r>
              <a:rPr lang="nb-NO" sz="2800" dirty="0">
                <a:solidFill>
                  <a:schemeClr val="bg1"/>
                </a:solidFill>
              </a:rPr>
              <a:t>L</a:t>
            </a:r>
          </a:p>
          <a:p>
            <a:endParaRPr lang="nb-NO" dirty="0"/>
          </a:p>
        </p:txBody>
      </p:sp>
      <p:pic>
        <p:nvPicPr>
          <p:cNvPr id="11" name="Bilde 10" descr="ingen">
            <a:extLst>
              <a:ext uri="{FF2B5EF4-FFF2-40B4-BE49-F238E27FC236}">
                <a16:creationId xmlns:a16="http://schemas.microsoft.com/office/drawing/2014/main" id="{ADF51AF4-003A-461B-B381-2A1557F8D3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8771" y="1588481"/>
            <a:ext cx="2795303" cy="2096477"/>
          </a:xfrm>
          <a:prstGeom prst="rect">
            <a:avLst/>
          </a:prstGeom>
          <a:noFill/>
          <a:ln>
            <a:noFill/>
          </a:ln>
        </p:spPr>
      </p:pic>
      <p:sp>
        <p:nvSpPr>
          <p:cNvPr id="13" name="TekstSylinder 12">
            <a:extLst>
              <a:ext uri="{FF2B5EF4-FFF2-40B4-BE49-F238E27FC236}">
                <a16:creationId xmlns:a16="http://schemas.microsoft.com/office/drawing/2014/main" id="{CAA999CB-BEBB-45AC-BBE1-9061038CA6DC}"/>
              </a:ext>
            </a:extLst>
          </p:cNvPr>
          <p:cNvSpPr txBox="1"/>
          <p:nvPr/>
        </p:nvSpPr>
        <p:spPr>
          <a:xfrm>
            <a:off x="8796213" y="3787865"/>
            <a:ext cx="2164863" cy="261610"/>
          </a:xfrm>
          <a:prstGeom prst="rect">
            <a:avLst/>
          </a:prstGeom>
          <a:noFill/>
        </p:spPr>
        <p:txBody>
          <a:bodyPr wrap="square">
            <a:spAutoFit/>
          </a:bodyPr>
          <a:lstStyle/>
          <a:p>
            <a:pPr indent="449580">
              <a:spcAft>
                <a:spcPts val="800"/>
              </a:spcAft>
            </a:pPr>
            <a:r>
              <a:rPr lang="nb-NO" sz="1100" i="1" dirty="0">
                <a:effectLst/>
                <a:latin typeface="Arial" panose="020B0604020202020204" pitchFamily="34" charset="0"/>
                <a:ea typeface="Times New Roman" panose="02020603050405020304" pitchFamily="18" charset="0"/>
                <a:cs typeface="Arial" panose="020B0604020202020204" pitchFamily="34" charset="0"/>
              </a:rPr>
              <a:t>(bilde: tegnbanken.no)</a:t>
            </a:r>
            <a:endParaRPr lang="nb-NO" sz="1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5898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E7567EC-A355-417C-A06F-C776A245F65A}"/>
              </a:ext>
            </a:extLst>
          </p:cNvPr>
          <p:cNvSpPr txBox="1"/>
          <p:nvPr/>
        </p:nvSpPr>
        <p:spPr>
          <a:xfrm>
            <a:off x="2642532" y="2323750"/>
            <a:ext cx="5486400" cy="1015663"/>
          </a:xfrm>
          <a:prstGeom prst="rect">
            <a:avLst/>
          </a:prstGeom>
          <a:noFill/>
        </p:spPr>
        <p:txBody>
          <a:bodyPr wrap="square" rtlCol="0">
            <a:spAutoFit/>
          </a:bodyPr>
          <a:lstStyle/>
          <a:p>
            <a:r>
              <a:rPr lang="nb-NO" sz="6000">
                <a:latin typeface="Comic Sans MS" panose="030F0702030302020204" pitchFamily="66" charset="0"/>
              </a:rPr>
              <a:t>Oslo</a:t>
            </a:r>
          </a:p>
        </p:txBody>
      </p:sp>
      <p:sp>
        <p:nvSpPr>
          <p:cNvPr id="3" name="TekstSylinder 2">
            <a:extLst>
              <a:ext uri="{FF2B5EF4-FFF2-40B4-BE49-F238E27FC236}">
                <a16:creationId xmlns:a16="http://schemas.microsoft.com/office/drawing/2014/main" id="{067E691A-9BD9-46F4-861D-C36E942F1721}"/>
              </a:ext>
            </a:extLst>
          </p:cNvPr>
          <p:cNvSpPr txBox="1"/>
          <p:nvPr/>
        </p:nvSpPr>
        <p:spPr>
          <a:xfrm>
            <a:off x="327171" y="293615"/>
            <a:ext cx="1921079" cy="369332"/>
          </a:xfrm>
          <a:prstGeom prst="rect">
            <a:avLst/>
          </a:prstGeom>
          <a:noFill/>
        </p:spPr>
        <p:txBody>
          <a:bodyPr wrap="square" rtlCol="0">
            <a:spAutoFit/>
          </a:bodyPr>
          <a:lstStyle/>
          <a:p>
            <a:r>
              <a:rPr lang="nb-NO"/>
              <a:t>Svar:</a:t>
            </a:r>
          </a:p>
        </p:txBody>
      </p:sp>
    </p:spTree>
    <p:extLst>
      <p:ext uri="{BB962C8B-B14F-4D97-AF65-F5344CB8AC3E}">
        <p14:creationId xmlns:p14="http://schemas.microsoft.com/office/powerpoint/2010/main" val="207038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320032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Hvilken by er borte?</a:t>
            </a:r>
          </a:p>
        </p:txBody>
      </p:sp>
    </p:spTree>
    <p:extLst>
      <p:ext uri="{BB962C8B-B14F-4D97-AF65-F5344CB8AC3E}">
        <p14:creationId xmlns:p14="http://schemas.microsoft.com/office/powerpoint/2010/main" val="53554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6386277-62A0-4E38-9573-91E7EDF14409}"/>
              </a:ext>
            </a:extLst>
          </p:cNvPr>
          <p:cNvSpPr txBox="1"/>
          <p:nvPr/>
        </p:nvSpPr>
        <p:spPr>
          <a:xfrm>
            <a:off x="3816991" y="2499919"/>
            <a:ext cx="5100506" cy="1015663"/>
          </a:xfrm>
          <a:prstGeom prst="rect">
            <a:avLst/>
          </a:prstGeom>
          <a:noFill/>
        </p:spPr>
        <p:txBody>
          <a:bodyPr wrap="square" rtlCol="0">
            <a:spAutoFit/>
          </a:bodyPr>
          <a:lstStyle/>
          <a:p>
            <a:r>
              <a:rPr lang="nb-NO" sz="6000">
                <a:latin typeface="Comic Sans MS" panose="030F0702030302020204" pitchFamily="66" charset="0"/>
              </a:rPr>
              <a:t>Tromsø</a:t>
            </a:r>
          </a:p>
        </p:txBody>
      </p:sp>
      <p:sp>
        <p:nvSpPr>
          <p:cNvPr id="3" name="TekstSylinder 2">
            <a:extLst>
              <a:ext uri="{FF2B5EF4-FFF2-40B4-BE49-F238E27FC236}">
                <a16:creationId xmlns:a16="http://schemas.microsoft.com/office/drawing/2014/main" id="{83984BE7-08DB-4C92-88BC-7435A8155AB8}"/>
              </a:ext>
            </a:extLst>
          </p:cNvPr>
          <p:cNvSpPr txBox="1"/>
          <p:nvPr/>
        </p:nvSpPr>
        <p:spPr>
          <a:xfrm>
            <a:off x="167780" y="201336"/>
            <a:ext cx="1702965" cy="369332"/>
          </a:xfrm>
          <a:prstGeom prst="rect">
            <a:avLst/>
          </a:prstGeom>
          <a:noFill/>
        </p:spPr>
        <p:txBody>
          <a:bodyPr wrap="square" rtlCol="0">
            <a:spAutoFit/>
          </a:bodyPr>
          <a:lstStyle/>
          <a:p>
            <a:r>
              <a:rPr lang="nb-NO"/>
              <a:t>Svar:</a:t>
            </a:r>
          </a:p>
        </p:txBody>
      </p:sp>
    </p:spTree>
    <p:extLst>
      <p:ext uri="{BB962C8B-B14F-4D97-AF65-F5344CB8AC3E}">
        <p14:creationId xmlns:p14="http://schemas.microsoft.com/office/powerpoint/2010/main" val="1827899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416769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Hvilken by er borte?</a:t>
            </a:r>
          </a:p>
        </p:txBody>
      </p:sp>
    </p:spTree>
    <p:extLst>
      <p:ext uri="{BB962C8B-B14F-4D97-AF65-F5344CB8AC3E}">
        <p14:creationId xmlns:p14="http://schemas.microsoft.com/office/powerpoint/2010/main" val="181469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4438264-0A77-4400-B5F6-52ECD88B8450}"/>
              </a:ext>
            </a:extLst>
          </p:cNvPr>
          <p:cNvSpPr txBox="1"/>
          <p:nvPr/>
        </p:nvSpPr>
        <p:spPr>
          <a:xfrm>
            <a:off x="3212983" y="2413337"/>
            <a:ext cx="5931017" cy="1015663"/>
          </a:xfrm>
          <a:prstGeom prst="rect">
            <a:avLst/>
          </a:prstGeom>
          <a:noFill/>
        </p:spPr>
        <p:txBody>
          <a:bodyPr wrap="square" rtlCol="0">
            <a:spAutoFit/>
          </a:bodyPr>
          <a:lstStyle/>
          <a:p>
            <a:r>
              <a:rPr lang="nb-NO" sz="6000">
                <a:latin typeface="Comic Sans MS" panose="030F0702030302020204" pitchFamily="66" charset="0"/>
              </a:rPr>
              <a:t>Kristiansand</a:t>
            </a:r>
          </a:p>
        </p:txBody>
      </p:sp>
      <p:sp>
        <p:nvSpPr>
          <p:cNvPr id="3" name="TekstSylinder 2">
            <a:extLst>
              <a:ext uri="{FF2B5EF4-FFF2-40B4-BE49-F238E27FC236}">
                <a16:creationId xmlns:a16="http://schemas.microsoft.com/office/drawing/2014/main" id="{9534E833-042B-474B-B17F-8680E8607DE6}"/>
              </a:ext>
            </a:extLst>
          </p:cNvPr>
          <p:cNvSpPr txBox="1"/>
          <p:nvPr/>
        </p:nvSpPr>
        <p:spPr>
          <a:xfrm>
            <a:off x="176169" y="192947"/>
            <a:ext cx="1954635" cy="369332"/>
          </a:xfrm>
          <a:prstGeom prst="rect">
            <a:avLst/>
          </a:prstGeom>
          <a:noFill/>
        </p:spPr>
        <p:txBody>
          <a:bodyPr wrap="square" rtlCol="0">
            <a:spAutoFit/>
          </a:bodyPr>
          <a:lstStyle/>
          <a:p>
            <a:r>
              <a:rPr lang="nb-NO"/>
              <a:t>Svar: </a:t>
            </a:r>
          </a:p>
        </p:txBody>
      </p:sp>
    </p:spTree>
    <p:extLst>
      <p:ext uri="{BB962C8B-B14F-4D97-AF65-F5344CB8AC3E}">
        <p14:creationId xmlns:p14="http://schemas.microsoft.com/office/powerpoint/2010/main" val="267103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1368490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 byer er borte?</a:t>
            </a:r>
          </a:p>
        </p:txBody>
      </p:sp>
    </p:spTree>
    <p:extLst>
      <p:ext uri="{BB962C8B-B14F-4D97-AF65-F5344CB8AC3E}">
        <p14:creationId xmlns:p14="http://schemas.microsoft.com/office/powerpoint/2010/main" val="3214280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DE554BE-8FB0-4CFC-B27D-6B0DF81FB8D4}"/>
              </a:ext>
            </a:extLst>
          </p:cNvPr>
          <p:cNvSpPr txBox="1"/>
          <p:nvPr/>
        </p:nvSpPr>
        <p:spPr>
          <a:xfrm>
            <a:off x="125835" y="176169"/>
            <a:ext cx="1258348" cy="369332"/>
          </a:xfrm>
          <a:prstGeom prst="rect">
            <a:avLst/>
          </a:prstGeom>
          <a:noFill/>
        </p:spPr>
        <p:txBody>
          <a:bodyPr wrap="square" rtlCol="0">
            <a:spAutoFit/>
          </a:bodyPr>
          <a:lstStyle/>
          <a:p>
            <a:r>
              <a:rPr lang="nb-NO"/>
              <a:t>Svar:</a:t>
            </a:r>
          </a:p>
        </p:txBody>
      </p:sp>
      <p:sp>
        <p:nvSpPr>
          <p:cNvPr id="3" name="TekstSylinder 2">
            <a:extLst>
              <a:ext uri="{FF2B5EF4-FFF2-40B4-BE49-F238E27FC236}">
                <a16:creationId xmlns:a16="http://schemas.microsoft.com/office/drawing/2014/main" id="{913A1871-24A7-4B20-B4D4-B3218874651D}"/>
              </a:ext>
            </a:extLst>
          </p:cNvPr>
          <p:cNvSpPr txBox="1"/>
          <p:nvPr/>
        </p:nvSpPr>
        <p:spPr>
          <a:xfrm>
            <a:off x="2631347" y="2558642"/>
            <a:ext cx="6929306" cy="1015663"/>
          </a:xfrm>
          <a:prstGeom prst="rect">
            <a:avLst/>
          </a:prstGeom>
          <a:noFill/>
        </p:spPr>
        <p:txBody>
          <a:bodyPr wrap="square" rtlCol="0">
            <a:spAutoFit/>
          </a:bodyPr>
          <a:lstStyle/>
          <a:p>
            <a:r>
              <a:rPr lang="nb-NO" sz="6000">
                <a:latin typeface="Comic Sans MS" panose="030F0702030302020204" pitchFamily="66" charset="0"/>
              </a:rPr>
              <a:t>Bergen og Tromsø</a:t>
            </a:r>
          </a:p>
        </p:txBody>
      </p:sp>
    </p:spTree>
    <p:extLst>
      <p:ext uri="{BB962C8B-B14F-4D97-AF65-F5344CB8AC3E}">
        <p14:creationId xmlns:p14="http://schemas.microsoft.com/office/powerpoint/2010/main" val="331840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50109B-4CC7-4EC7-A427-97B53CB75289}"/>
              </a:ext>
            </a:extLst>
          </p:cNvPr>
          <p:cNvSpPr>
            <a:spLocks noGrp="1"/>
          </p:cNvSpPr>
          <p:nvPr>
            <p:ph type="title"/>
          </p:nvPr>
        </p:nvSpPr>
        <p:spPr>
          <a:xfrm>
            <a:off x="553923" y="594955"/>
            <a:ext cx="10564813" cy="638436"/>
          </a:xfrm>
        </p:spPr>
        <p:txBody>
          <a:bodyPr>
            <a:normAutofit/>
          </a:bodyPr>
          <a:lstStyle/>
          <a:p>
            <a:r>
              <a:rPr lang="nb-NO" b="1" dirty="0" err="1"/>
              <a:t>Punktbøye</a:t>
            </a:r>
            <a:endParaRPr lang="nb-NO" dirty="0"/>
          </a:p>
        </p:txBody>
      </p:sp>
      <p:sp>
        <p:nvSpPr>
          <p:cNvPr id="3" name="Rektangel 2">
            <a:extLst>
              <a:ext uri="{FF2B5EF4-FFF2-40B4-BE49-F238E27FC236}">
                <a16:creationId xmlns:a16="http://schemas.microsoft.com/office/drawing/2014/main" id="{C0D0E086-7F28-4253-9FB0-02BBAAA78A7E}"/>
              </a:ext>
            </a:extLst>
          </p:cNvPr>
          <p:cNvSpPr/>
          <p:nvPr/>
        </p:nvSpPr>
        <p:spPr>
          <a:xfrm>
            <a:off x="553923" y="1423447"/>
            <a:ext cx="6448719" cy="2062103"/>
          </a:xfrm>
          <a:prstGeom prst="rect">
            <a:avLst/>
          </a:prstGeom>
        </p:spPr>
        <p:txBody>
          <a:bodyPr wrap="square">
            <a:spAutoFit/>
          </a:bodyPr>
          <a:lstStyle/>
          <a:p>
            <a:pPr algn="l" rtl="0" fontAlgn="base"/>
            <a:endParaRPr lang="en-US" sz="3200" b="1" dirty="0">
              <a:solidFill>
                <a:srgbClr val="000000"/>
              </a:solidFill>
              <a:latin typeface="Segoe UI" panose="020B0502040204020203" pitchFamily="34" charset="0"/>
            </a:endParaRPr>
          </a:p>
          <a:p>
            <a:pPr algn="l" rtl="0" fontAlgn="base"/>
            <a:r>
              <a:rPr lang="en-US" sz="3200" b="1" dirty="0">
                <a:solidFill>
                  <a:srgbClr val="000000"/>
                </a:solidFill>
                <a:latin typeface="Segoe UI" panose="020B0502040204020203" pitchFamily="34" charset="0"/>
              </a:rPr>
              <a:t>-</a:t>
            </a:r>
            <a:r>
              <a:rPr lang="nb-NO" sz="3200" b="1" dirty="0">
                <a:solidFill>
                  <a:srgbClr val="000000"/>
                </a:solidFill>
                <a:latin typeface="Calibri" panose="020F0502020204030204" pitchFamily="34" charset="0"/>
              </a:rPr>
              <a:t>Lag en tekst om hva du har gjort i dag. Bruk </a:t>
            </a:r>
            <a:r>
              <a:rPr lang="nb-NO" sz="3200" b="1" dirty="0" err="1">
                <a:solidFill>
                  <a:srgbClr val="000000"/>
                </a:solidFill>
                <a:latin typeface="Calibri" panose="020F0502020204030204" pitchFamily="34" charset="0"/>
              </a:rPr>
              <a:t>punktbøye</a:t>
            </a:r>
            <a:r>
              <a:rPr lang="nb-NO" sz="3200" b="1" dirty="0">
                <a:solidFill>
                  <a:srgbClr val="000000"/>
                </a:solidFill>
                <a:latin typeface="Calibri" panose="020F0502020204030204" pitchFamily="34" charset="0"/>
              </a:rPr>
              <a:t> for å markere da du gikk til skolen. </a:t>
            </a:r>
            <a:endParaRPr lang="nb-NO" sz="3200" b="0" i="0" u="none" strike="noStrike" dirty="0">
              <a:solidFill>
                <a:srgbClr val="000000"/>
              </a:solidFill>
              <a:effectLst/>
              <a:latin typeface="&amp;quot"/>
            </a:endParaRPr>
          </a:p>
        </p:txBody>
      </p:sp>
      <p:pic>
        <p:nvPicPr>
          <p:cNvPr id="4" name="Picture 2">
            <a:extLst>
              <a:ext uri="{FF2B5EF4-FFF2-40B4-BE49-F238E27FC236}">
                <a16:creationId xmlns:a16="http://schemas.microsoft.com/office/drawing/2014/main" id="{9E2CCE81-0EA6-3B3B-D0E1-5B7A0A68C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247" y="2412685"/>
            <a:ext cx="2422746" cy="230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92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5" name="TekstSylinder 4">
            <a:extLst>
              <a:ext uri="{FF2B5EF4-FFF2-40B4-BE49-F238E27FC236}">
                <a16:creationId xmlns:a16="http://schemas.microsoft.com/office/drawing/2014/main" id="{20415560-3657-4F2A-AC03-CCB86E0C5B32}"/>
              </a:ext>
            </a:extLst>
          </p:cNvPr>
          <p:cNvSpPr txBox="1"/>
          <p:nvPr/>
        </p:nvSpPr>
        <p:spPr>
          <a:xfrm>
            <a:off x="4504888" y="5972961"/>
            <a:ext cx="1478604"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Kristiansand</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8" name="TekstSylinder 7">
            <a:extLst>
              <a:ext uri="{FF2B5EF4-FFF2-40B4-BE49-F238E27FC236}">
                <a16:creationId xmlns:a16="http://schemas.microsoft.com/office/drawing/2014/main" id="{0123460C-EF11-41E5-8CED-6ECCD74E6D39}"/>
              </a:ext>
            </a:extLst>
          </p:cNvPr>
          <p:cNvSpPr txBox="1"/>
          <p:nvPr/>
        </p:nvSpPr>
        <p:spPr>
          <a:xfrm>
            <a:off x="5166200" y="3791825"/>
            <a:ext cx="1079142"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Trondheim</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938992"/>
          </a:xfrm>
          <a:prstGeom prst="rect">
            <a:avLst/>
          </a:prstGeom>
          <a:noFill/>
        </p:spPr>
        <p:txBody>
          <a:bodyPr wrap="square" rtlCol="0">
            <a:spAutoFit/>
          </a:bodyPr>
          <a:lstStyle/>
          <a:p>
            <a:r>
              <a:rPr lang="nb-NO" sz="4000">
                <a:latin typeface="Comic Sans MS" panose="030F0702030302020204" pitchFamily="66" charset="0"/>
              </a:rPr>
              <a:t>Kims lek- </a:t>
            </a:r>
          </a:p>
          <a:p>
            <a:r>
              <a:rPr lang="nb-NO" sz="4000">
                <a:latin typeface="Comic Sans MS" panose="030F0702030302020204" pitchFamily="66" charset="0"/>
              </a:rPr>
              <a:t>Se hvilke byer som er  med</a:t>
            </a:r>
          </a:p>
        </p:txBody>
      </p:sp>
    </p:spTree>
    <p:extLst>
      <p:ext uri="{BB962C8B-B14F-4D97-AF65-F5344CB8AC3E}">
        <p14:creationId xmlns:p14="http://schemas.microsoft.com/office/powerpoint/2010/main" val="380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108285C-E259-4E2A-BE1D-A811F7AB533A}"/>
              </a:ext>
            </a:extLst>
          </p:cNvPr>
          <p:cNvPicPr>
            <a:picLocks noChangeAspect="1"/>
          </p:cNvPicPr>
          <p:nvPr/>
        </p:nvPicPr>
        <p:blipFill rotWithShape="1">
          <a:blip r:embed="rId2">
            <a:extLst>
              <a:ext uri="{28A0092B-C50C-407E-A947-70E740481C1C}">
                <a14:useLocalDpi xmlns:a14="http://schemas.microsoft.com/office/drawing/2010/main" val="0"/>
              </a:ext>
            </a:extLst>
          </a:blip>
          <a:srcRect l="18440" t="13477" r="32506" b="21557"/>
          <a:stretch/>
        </p:blipFill>
        <p:spPr>
          <a:xfrm>
            <a:off x="3618688" y="133899"/>
            <a:ext cx="5573949" cy="6257032"/>
          </a:xfrm>
          <a:prstGeom prst="rect">
            <a:avLst/>
          </a:prstGeom>
        </p:spPr>
      </p:pic>
      <p:sp>
        <p:nvSpPr>
          <p:cNvPr id="4" name="TekstSylinder 3">
            <a:extLst>
              <a:ext uri="{FF2B5EF4-FFF2-40B4-BE49-F238E27FC236}">
                <a16:creationId xmlns:a16="http://schemas.microsoft.com/office/drawing/2014/main" id="{B9620427-96F9-46B0-8F7F-EC7E7B9B8821}"/>
              </a:ext>
            </a:extLst>
          </p:cNvPr>
          <p:cNvSpPr txBox="1"/>
          <p:nvPr/>
        </p:nvSpPr>
        <p:spPr>
          <a:xfrm>
            <a:off x="4927057" y="5352003"/>
            <a:ext cx="1478605"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Oslo</a:t>
            </a:r>
          </a:p>
        </p:txBody>
      </p:sp>
      <p:sp>
        <p:nvSpPr>
          <p:cNvPr id="7" name="TekstSylinder 6">
            <a:extLst>
              <a:ext uri="{FF2B5EF4-FFF2-40B4-BE49-F238E27FC236}">
                <a16:creationId xmlns:a16="http://schemas.microsoft.com/office/drawing/2014/main" id="{745BCDD3-5439-45BE-AA99-7D59DF6564B6}"/>
              </a:ext>
            </a:extLst>
          </p:cNvPr>
          <p:cNvSpPr txBox="1"/>
          <p:nvPr/>
        </p:nvSpPr>
        <p:spPr>
          <a:xfrm>
            <a:off x="3529412" y="4893491"/>
            <a:ext cx="885217" cy="307777"/>
          </a:xfrm>
          <a:prstGeom prst="rect">
            <a:avLst/>
          </a:prstGeom>
          <a:noFill/>
        </p:spPr>
        <p:txBody>
          <a:bodyPr wrap="square" rtlCol="0">
            <a:spAutoFit/>
          </a:bodyPr>
          <a:lstStyle/>
          <a:p>
            <a:r>
              <a:rPr lang="nb-NO" sz="1400">
                <a:solidFill>
                  <a:srgbClr val="FF0000"/>
                </a:solidFill>
                <a:latin typeface="Comic Sans MS" panose="030F0702030302020204" pitchFamily="66" charset="0"/>
              </a:rPr>
              <a:t>Bergen</a:t>
            </a:r>
          </a:p>
        </p:txBody>
      </p:sp>
      <p:sp>
        <p:nvSpPr>
          <p:cNvPr id="9" name="TekstSylinder 8">
            <a:extLst>
              <a:ext uri="{FF2B5EF4-FFF2-40B4-BE49-F238E27FC236}">
                <a16:creationId xmlns:a16="http://schemas.microsoft.com/office/drawing/2014/main" id="{4FF6D023-A447-49C2-A4DF-34F9579DAA76}"/>
              </a:ext>
            </a:extLst>
          </p:cNvPr>
          <p:cNvSpPr txBox="1"/>
          <p:nvPr/>
        </p:nvSpPr>
        <p:spPr>
          <a:xfrm>
            <a:off x="6839818" y="1027304"/>
            <a:ext cx="809837" cy="307777"/>
          </a:xfrm>
          <a:prstGeom prst="rect">
            <a:avLst/>
          </a:prstGeom>
          <a:noFill/>
        </p:spPr>
        <p:txBody>
          <a:bodyPr wrap="none" rtlCol="0">
            <a:spAutoFit/>
          </a:bodyPr>
          <a:lstStyle/>
          <a:p>
            <a:r>
              <a:rPr lang="nb-NO" sz="1400">
                <a:solidFill>
                  <a:srgbClr val="FF0000"/>
                </a:solidFill>
                <a:latin typeface="Comic Sans MS" panose="030F0702030302020204" pitchFamily="66" charset="0"/>
              </a:rPr>
              <a:t>Tromsø</a:t>
            </a:r>
          </a:p>
        </p:txBody>
      </p:sp>
      <p:sp>
        <p:nvSpPr>
          <p:cNvPr id="10" name="TekstSylinder 9">
            <a:extLst>
              <a:ext uri="{FF2B5EF4-FFF2-40B4-BE49-F238E27FC236}">
                <a16:creationId xmlns:a16="http://schemas.microsoft.com/office/drawing/2014/main" id="{86C2959C-9A5F-4E8F-8395-80FCE6A0ACE5}"/>
              </a:ext>
            </a:extLst>
          </p:cNvPr>
          <p:cNvSpPr txBox="1"/>
          <p:nvPr/>
        </p:nvSpPr>
        <p:spPr>
          <a:xfrm>
            <a:off x="285226" y="411061"/>
            <a:ext cx="4337108" cy="1323439"/>
          </a:xfrm>
          <a:prstGeom prst="rect">
            <a:avLst/>
          </a:prstGeom>
          <a:noFill/>
        </p:spPr>
        <p:txBody>
          <a:bodyPr wrap="square" rtlCol="0">
            <a:spAutoFit/>
          </a:bodyPr>
          <a:lstStyle/>
          <a:p>
            <a:r>
              <a:rPr lang="nb-NO" sz="4000">
                <a:latin typeface="Comic Sans MS" panose="030F0702030302020204" pitchFamily="66" charset="0"/>
              </a:rPr>
              <a:t>Hvilken byer er borte?</a:t>
            </a:r>
          </a:p>
        </p:txBody>
      </p:sp>
    </p:spTree>
    <p:extLst>
      <p:ext uri="{BB962C8B-B14F-4D97-AF65-F5344CB8AC3E}">
        <p14:creationId xmlns:p14="http://schemas.microsoft.com/office/powerpoint/2010/main" val="68886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ED884C5-E2E9-4E05-8B19-5C4C06A3AEB7}"/>
              </a:ext>
            </a:extLst>
          </p:cNvPr>
          <p:cNvSpPr txBox="1"/>
          <p:nvPr/>
        </p:nvSpPr>
        <p:spPr>
          <a:xfrm>
            <a:off x="1124125" y="2413337"/>
            <a:ext cx="10519794" cy="1015663"/>
          </a:xfrm>
          <a:prstGeom prst="rect">
            <a:avLst/>
          </a:prstGeom>
          <a:noFill/>
        </p:spPr>
        <p:txBody>
          <a:bodyPr wrap="square" rtlCol="0">
            <a:spAutoFit/>
          </a:bodyPr>
          <a:lstStyle/>
          <a:p>
            <a:r>
              <a:rPr lang="nb-NO" sz="6000">
                <a:latin typeface="Comic Sans MS" panose="030F0702030302020204" pitchFamily="66" charset="0"/>
              </a:rPr>
              <a:t>Trondheim og Kristiansand</a:t>
            </a:r>
          </a:p>
        </p:txBody>
      </p:sp>
    </p:spTree>
    <p:extLst>
      <p:ext uri="{BB962C8B-B14F-4D97-AF65-F5344CB8AC3E}">
        <p14:creationId xmlns:p14="http://schemas.microsoft.com/office/powerpoint/2010/main" val="2396433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BA0D9693-1DFD-4DFB-9B2F-67F24FF72E85}"/>
              </a:ext>
            </a:extLst>
          </p:cNvPr>
          <p:cNvSpPr txBox="1"/>
          <p:nvPr/>
        </p:nvSpPr>
        <p:spPr>
          <a:xfrm>
            <a:off x="439023" y="494950"/>
            <a:ext cx="6321699" cy="1938992"/>
          </a:xfrm>
          <a:prstGeom prst="rect">
            <a:avLst/>
          </a:prstGeom>
          <a:noFill/>
        </p:spPr>
        <p:txBody>
          <a:bodyPr wrap="square" rtlCol="0">
            <a:spAutoFit/>
          </a:bodyPr>
          <a:lstStyle/>
          <a:p>
            <a:r>
              <a:rPr lang="nb-NO" sz="6000">
                <a:latin typeface="Comic Sans MS" panose="030F0702030302020204" pitchFamily="66" charset="0"/>
              </a:rPr>
              <a:t>Kan du plassere denne byen?</a:t>
            </a:r>
          </a:p>
        </p:txBody>
      </p:sp>
      <p:pic>
        <p:nvPicPr>
          <p:cNvPr id="8" name="Bilde 7" descr="Et bilde som inneholder kart&#10;&#10;Automatisk generert beskrivelse">
            <a:extLst>
              <a:ext uri="{FF2B5EF4-FFF2-40B4-BE49-F238E27FC236}">
                <a16:creationId xmlns:a16="http://schemas.microsoft.com/office/drawing/2014/main" id="{95CD115F-B37B-4DE1-BA32-0F472CDAFAA4}"/>
              </a:ext>
            </a:extLst>
          </p:cNvPr>
          <p:cNvPicPr>
            <a:picLocks noChangeAspect="1"/>
          </p:cNvPicPr>
          <p:nvPr/>
        </p:nvPicPr>
        <p:blipFill rotWithShape="1">
          <a:blip r:embed="rId2">
            <a:extLst>
              <a:ext uri="{28A0092B-C50C-407E-A947-70E740481C1C}">
                <a14:useLocalDpi xmlns:a14="http://schemas.microsoft.com/office/drawing/2010/main" val="0"/>
              </a:ext>
            </a:extLst>
          </a:blip>
          <a:srcRect t="1572" b="1095"/>
          <a:stretch/>
        </p:blipFill>
        <p:spPr>
          <a:xfrm>
            <a:off x="7120646" y="24723"/>
            <a:ext cx="3959158" cy="6808553"/>
          </a:xfrm>
          <a:prstGeom prst="rect">
            <a:avLst/>
          </a:prstGeom>
        </p:spPr>
      </p:pic>
      <p:sp>
        <p:nvSpPr>
          <p:cNvPr id="9" name="TekstSylinder 8">
            <a:extLst>
              <a:ext uri="{FF2B5EF4-FFF2-40B4-BE49-F238E27FC236}">
                <a16:creationId xmlns:a16="http://schemas.microsoft.com/office/drawing/2014/main" id="{1838EAA8-7DF5-44C5-BBB7-4F884EDB1968}"/>
              </a:ext>
            </a:extLst>
          </p:cNvPr>
          <p:cNvSpPr txBox="1"/>
          <p:nvPr/>
        </p:nvSpPr>
        <p:spPr>
          <a:xfrm>
            <a:off x="680936" y="3667328"/>
            <a:ext cx="4445541" cy="1169551"/>
          </a:xfrm>
          <a:prstGeom prst="rect">
            <a:avLst/>
          </a:prstGeom>
          <a:noFill/>
        </p:spPr>
        <p:txBody>
          <a:bodyPr wrap="square" rtlCol="0">
            <a:spAutoFit/>
          </a:bodyPr>
          <a:lstStyle/>
          <a:p>
            <a:r>
              <a:rPr lang="nb-NO" sz="7000">
                <a:solidFill>
                  <a:srgbClr val="FF0000"/>
                </a:solidFill>
                <a:latin typeface="Comic Sans MS" panose="030F0702030302020204" pitchFamily="66" charset="0"/>
              </a:rPr>
              <a:t>Bergen</a:t>
            </a:r>
          </a:p>
        </p:txBody>
      </p:sp>
    </p:spTree>
    <p:extLst>
      <p:ext uri="{BB962C8B-B14F-4D97-AF65-F5344CB8AC3E}">
        <p14:creationId xmlns:p14="http://schemas.microsoft.com/office/powerpoint/2010/main" val="4188827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art&#10;&#10;Automatisk generert beskrivelse">
            <a:extLst>
              <a:ext uri="{FF2B5EF4-FFF2-40B4-BE49-F238E27FC236}">
                <a16:creationId xmlns:a16="http://schemas.microsoft.com/office/drawing/2014/main" id="{9CC1A7CE-5403-4166-86C1-4E5DB4B3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956" y="-12931"/>
            <a:ext cx="3888794" cy="6870931"/>
          </a:xfrm>
          <a:prstGeom prst="rect">
            <a:avLst/>
          </a:prstGeom>
        </p:spPr>
      </p:pic>
      <p:sp>
        <p:nvSpPr>
          <p:cNvPr id="2" name="TekstSylinder 1">
            <a:extLst>
              <a:ext uri="{FF2B5EF4-FFF2-40B4-BE49-F238E27FC236}">
                <a16:creationId xmlns:a16="http://schemas.microsoft.com/office/drawing/2014/main" id="{78797C39-82D3-4D26-9F2F-E9725C3E6660}"/>
              </a:ext>
            </a:extLst>
          </p:cNvPr>
          <p:cNvSpPr txBox="1"/>
          <p:nvPr/>
        </p:nvSpPr>
        <p:spPr>
          <a:xfrm>
            <a:off x="142613" y="226503"/>
            <a:ext cx="1778466" cy="369332"/>
          </a:xfrm>
          <a:prstGeom prst="rect">
            <a:avLst/>
          </a:prstGeom>
          <a:noFill/>
        </p:spPr>
        <p:txBody>
          <a:bodyPr wrap="square" rtlCol="0">
            <a:spAutoFit/>
          </a:bodyPr>
          <a:lstStyle/>
          <a:p>
            <a:r>
              <a:rPr lang="nb-NO"/>
              <a:t>Svar: </a:t>
            </a:r>
          </a:p>
        </p:txBody>
      </p:sp>
    </p:spTree>
    <p:extLst>
      <p:ext uri="{BB962C8B-B14F-4D97-AF65-F5344CB8AC3E}">
        <p14:creationId xmlns:p14="http://schemas.microsoft.com/office/powerpoint/2010/main" val="64755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E4E4961-EAE5-4002-90B1-F3F46A448CD8}"/>
              </a:ext>
            </a:extLst>
          </p:cNvPr>
          <p:cNvPicPr>
            <a:picLocks noChangeAspect="1"/>
          </p:cNvPicPr>
          <p:nvPr/>
        </p:nvPicPr>
        <p:blipFill>
          <a:blip r:embed="rId2"/>
          <a:stretch>
            <a:fillRect/>
          </a:stretch>
        </p:blipFill>
        <p:spPr>
          <a:xfrm>
            <a:off x="7059164" y="48178"/>
            <a:ext cx="3962743" cy="6809822"/>
          </a:xfrm>
          <a:prstGeom prst="rect">
            <a:avLst/>
          </a:prstGeom>
        </p:spPr>
      </p:pic>
      <p:pic>
        <p:nvPicPr>
          <p:cNvPr id="3" name="Bilde 2">
            <a:extLst>
              <a:ext uri="{FF2B5EF4-FFF2-40B4-BE49-F238E27FC236}">
                <a16:creationId xmlns:a16="http://schemas.microsoft.com/office/drawing/2014/main" id="{B4DBCD9E-865B-48E7-9C26-26BCB767CE6D}"/>
              </a:ext>
            </a:extLst>
          </p:cNvPr>
          <p:cNvPicPr>
            <a:picLocks noChangeAspect="1"/>
          </p:cNvPicPr>
          <p:nvPr/>
        </p:nvPicPr>
        <p:blipFill>
          <a:blip r:embed="rId3"/>
          <a:stretch>
            <a:fillRect/>
          </a:stretch>
        </p:blipFill>
        <p:spPr>
          <a:xfrm>
            <a:off x="115858" y="195353"/>
            <a:ext cx="6687892" cy="2517866"/>
          </a:xfrm>
          <a:prstGeom prst="rect">
            <a:avLst/>
          </a:prstGeom>
        </p:spPr>
      </p:pic>
      <p:sp>
        <p:nvSpPr>
          <p:cNvPr id="5" name="TekstSylinder 4">
            <a:extLst>
              <a:ext uri="{FF2B5EF4-FFF2-40B4-BE49-F238E27FC236}">
                <a16:creationId xmlns:a16="http://schemas.microsoft.com/office/drawing/2014/main" id="{962743E7-396B-4E1E-B5E1-38ADC69E59E7}"/>
              </a:ext>
            </a:extLst>
          </p:cNvPr>
          <p:cNvSpPr txBox="1"/>
          <p:nvPr/>
        </p:nvSpPr>
        <p:spPr>
          <a:xfrm>
            <a:off x="535021" y="3968885"/>
            <a:ext cx="4494179" cy="1015663"/>
          </a:xfrm>
          <a:prstGeom prst="rect">
            <a:avLst/>
          </a:prstGeom>
          <a:noFill/>
        </p:spPr>
        <p:txBody>
          <a:bodyPr wrap="square" rtlCol="0">
            <a:spAutoFit/>
          </a:bodyPr>
          <a:lstStyle/>
          <a:p>
            <a:r>
              <a:rPr lang="nb-NO" sz="6000">
                <a:solidFill>
                  <a:srgbClr val="FF0000"/>
                </a:solidFill>
                <a:latin typeface="Comic Sans MS" panose="030F0702030302020204" pitchFamily="66" charset="0"/>
              </a:rPr>
              <a:t>Tromsø</a:t>
            </a:r>
          </a:p>
        </p:txBody>
      </p:sp>
    </p:spTree>
    <p:extLst>
      <p:ext uri="{BB962C8B-B14F-4D97-AF65-F5344CB8AC3E}">
        <p14:creationId xmlns:p14="http://schemas.microsoft.com/office/powerpoint/2010/main" val="662419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art&#10;&#10;Automatisk generert beskrivelse">
            <a:extLst>
              <a:ext uri="{FF2B5EF4-FFF2-40B4-BE49-F238E27FC236}">
                <a16:creationId xmlns:a16="http://schemas.microsoft.com/office/drawing/2014/main" id="{BD97C13F-99BE-4D4C-A964-F608FB87C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639" y="-48576"/>
            <a:ext cx="3869340" cy="6836558"/>
          </a:xfrm>
          <a:prstGeom prst="rect">
            <a:avLst/>
          </a:prstGeom>
        </p:spPr>
      </p:pic>
      <p:sp>
        <p:nvSpPr>
          <p:cNvPr id="2" name="TekstSylinder 1">
            <a:extLst>
              <a:ext uri="{FF2B5EF4-FFF2-40B4-BE49-F238E27FC236}">
                <a16:creationId xmlns:a16="http://schemas.microsoft.com/office/drawing/2014/main" id="{158A0F96-DC2B-4BD2-BC8F-F7B9B474559D}"/>
              </a:ext>
            </a:extLst>
          </p:cNvPr>
          <p:cNvSpPr txBox="1"/>
          <p:nvPr/>
        </p:nvSpPr>
        <p:spPr>
          <a:xfrm>
            <a:off x="151002" y="167780"/>
            <a:ext cx="1761688" cy="369332"/>
          </a:xfrm>
          <a:prstGeom prst="rect">
            <a:avLst/>
          </a:prstGeom>
          <a:noFill/>
        </p:spPr>
        <p:txBody>
          <a:bodyPr wrap="square" rtlCol="0">
            <a:spAutoFit/>
          </a:bodyPr>
          <a:lstStyle/>
          <a:p>
            <a:r>
              <a:rPr lang="nb-NO"/>
              <a:t>Svar: </a:t>
            </a:r>
          </a:p>
        </p:txBody>
      </p:sp>
    </p:spTree>
    <p:extLst>
      <p:ext uri="{BB962C8B-B14F-4D97-AF65-F5344CB8AC3E}">
        <p14:creationId xmlns:p14="http://schemas.microsoft.com/office/powerpoint/2010/main" val="271811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D806830-FAC3-4459-9680-2A5517699C97}"/>
              </a:ext>
            </a:extLst>
          </p:cNvPr>
          <p:cNvPicPr>
            <a:picLocks noChangeAspect="1"/>
          </p:cNvPicPr>
          <p:nvPr/>
        </p:nvPicPr>
        <p:blipFill>
          <a:blip r:embed="rId2"/>
          <a:stretch>
            <a:fillRect/>
          </a:stretch>
        </p:blipFill>
        <p:spPr>
          <a:xfrm>
            <a:off x="7295573" y="24089"/>
            <a:ext cx="3962743" cy="6809822"/>
          </a:xfrm>
          <a:prstGeom prst="rect">
            <a:avLst/>
          </a:prstGeom>
        </p:spPr>
      </p:pic>
      <p:pic>
        <p:nvPicPr>
          <p:cNvPr id="4" name="Bilde 3">
            <a:extLst>
              <a:ext uri="{FF2B5EF4-FFF2-40B4-BE49-F238E27FC236}">
                <a16:creationId xmlns:a16="http://schemas.microsoft.com/office/drawing/2014/main" id="{44773D21-6ED5-4209-B33C-879867FBA469}"/>
              </a:ext>
            </a:extLst>
          </p:cNvPr>
          <p:cNvPicPr>
            <a:picLocks noChangeAspect="1"/>
          </p:cNvPicPr>
          <p:nvPr/>
        </p:nvPicPr>
        <p:blipFill>
          <a:blip r:embed="rId3"/>
          <a:stretch>
            <a:fillRect/>
          </a:stretch>
        </p:blipFill>
        <p:spPr>
          <a:xfrm>
            <a:off x="115858" y="195353"/>
            <a:ext cx="6687892" cy="2517866"/>
          </a:xfrm>
          <a:prstGeom prst="rect">
            <a:avLst/>
          </a:prstGeom>
        </p:spPr>
      </p:pic>
      <p:sp>
        <p:nvSpPr>
          <p:cNvPr id="5" name="TekstSylinder 4">
            <a:extLst>
              <a:ext uri="{FF2B5EF4-FFF2-40B4-BE49-F238E27FC236}">
                <a16:creationId xmlns:a16="http://schemas.microsoft.com/office/drawing/2014/main" id="{112608CB-5704-4827-8ECE-0DA20952572E}"/>
              </a:ext>
            </a:extLst>
          </p:cNvPr>
          <p:cNvSpPr txBox="1"/>
          <p:nvPr/>
        </p:nvSpPr>
        <p:spPr>
          <a:xfrm>
            <a:off x="486383" y="4484451"/>
            <a:ext cx="4698460" cy="1015663"/>
          </a:xfrm>
          <a:prstGeom prst="rect">
            <a:avLst/>
          </a:prstGeom>
          <a:noFill/>
        </p:spPr>
        <p:txBody>
          <a:bodyPr wrap="square" rtlCol="0">
            <a:spAutoFit/>
          </a:bodyPr>
          <a:lstStyle/>
          <a:p>
            <a:r>
              <a:rPr lang="nb-NO" sz="6000">
                <a:solidFill>
                  <a:srgbClr val="FF0000"/>
                </a:solidFill>
                <a:latin typeface="Comic Sans MS" panose="030F0702030302020204" pitchFamily="66" charset="0"/>
              </a:rPr>
              <a:t>Oslo</a:t>
            </a:r>
          </a:p>
        </p:txBody>
      </p:sp>
    </p:spTree>
    <p:extLst>
      <p:ext uri="{BB962C8B-B14F-4D97-AF65-F5344CB8AC3E}">
        <p14:creationId xmlns:p14="http://schemas.microsoft.com/office/powerpoint/2010/main" val="1017718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art&#10;&#10;Automatisk generert beskrivelse">
            <a:extLst>
              <a:ext uri="{FF2B5EF4-FFF2-40B4-BE49-F238E27FC236}">
                <a16:creationId xmlns:a16="http://schemas.microsoft.com/office/drawing/2014/main" id="{1FEA600F-CC29-45D5-A4DE-45CE717E1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201" y="0"/>
            <a:ext cx="3898522" cy="6888119"/>
          </a:xfrm>
          <a:prstGeom prst="rect">
            <a:avLst/>
          </a:prstGeom>
        </p:spPr>
      </p:pic>
      <p:sp>
        <p:nvSpPr>
          <p:cNvPr id="2" name="TekstSylinder 1">
            <a:extLst>
              <a:ext uri="{FF2B5EF4-FFF2-40B4-BE49-F238E27FC236}">
                <a16:creationId xmlns:a16="http://schemas.microsoft.com/office/drawing/2014/main" id="{2CE4A933-BE93-4E23-9707-E40BE7B137AD}"/>
              </a:ext>
            </a:extLst>
          </p:cNvPr>
          <p:cNvSpPr txBox="1"/>
          <p:nvPr/>
        </p:nvSpPr>
        <p:spPr>
          <a:xfrm>
            <a:off x="117446" y="184558"/>
            <a:ext cx="1887523" cy="369332"/>
          </a:xfrm>
          <a:prstGeom prst="rect">
            <a:avLst/>
          </a:prstGeom>
          <a:noFill/>
        </p:spPr>
        <p:txBody>
          <a:bodyPr wrap="square" rtlCol="0">
            <a:spAutoFit/>
          </a:bodyPr>
          <a:lstStyle/>
          <a:p>
            <a:r>
              <a:rPr lang="nb-NO"/>
              <a:t>Svar:</a:t>
            </a:r>
          </a:p>
        </p:txBody>
      </p:sp>
    </p:spTree>
    <p:extLst>
      <p:ext uri="{BB962C8B-B14F-4D97-AF65-F5344CB8AC3E}">
        <p14:creationId xmlns:p14="http://schemas.microsoft.com/office/powerpoint/2010/main" val="3732917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09F4C1-C3F9-49EE-88B5-AB251AD8A056}"/>
              </a:ext>
            </a:extLst>
          </p:cNvPr>
          <p:cNvPicPr>
            <a:picLocks noChangeAspect="1"/>
          </p:cNvPicPr>
          <p:nvPr/>
        </p:nvPicPr>
        <p:blipFill>
          <a:blip r:embed="rId2"/>
          <a:stretch>
            <a:fillRect/>
          </a:stretch>
        </p:blipFill>
        <p:spPr>
          <a:xfrm>
            <a:off x="7285667" y="48178"/>
            <a:ext cx="3962743" cy="6809822"/>
          </a:xfrm>
          <a:prstGeom prst="rect">
            <a:avLst/>
          </a:prstGeom>
        </p:spPr>
      </p:pic>
      <p:pic>
        <p:nvPicPr>
          <p:cNvPr id="3" name="Bilde 2">
            <a:extLst>
              <a:ext uri="{FF2B5EF4-FFF2-40B4-BE49-F238E27FC236}">
                <a16:creationId xmlns:a16="http://schemas.microsoft.com/office/drawing/2014/main" id="{756FC769-17BE-45E6-A337-A0134C2D6FED}"/>
              </a:ext>
            </a:extLst>
          </p:cNvPr>
          <p:cNvPicPr>
            <a:picLocks noChangeAspect="1"/>
          </p:cNvPicPr>
          <p:nvPr/>
        </p:nvPicPr>
        <p:blipFill>
          <a:blip r:embed="rId3"/>
          <a:stretch>
            <a:fillRect/>
          </a:stretch>
        </p:blipFill>
        <p:spPr>
          <a:xfrm>
            <a:off x="115858" y="263446"/>
            <a:ext cx="6687892" cy="2517866"/>
          </a:xfrm>
          <a:prstGeom prst="rect">
            <a:avLst/>
          </a:prstGeom>
        </p:spPr>
      </p:pic>
      <p:sp>
        <p:nvSpPr>
          <p:cNvPr id="4" name="TekstSylinder 3">
            <a:extLst>
              <a:ext uri="{FF2B5EF4-FFF2-40B4-BE49-F238E27FC236}">
                <a16:creationId xmlns:a16="http://schemas.microsoft.com/office/drawing/2014/main" id="{B50D8E1B-EBE4-446E-9456-8A3915E01CCE}"/>
              </a:ext>
            </a:extLst>
          </p:cNvPr>
          <p:cNvSpPr txBox="1"/>
          <p:nvPr/>
        </p:nvSpPr>
        <p:spPr>
          <a:xfrm>
            <a:off x="680936" y="4328808"/>
            <a:ext cx="4805464" cy="1015663"/>
          </a:xfrm>
          <a:prstGeom prst="rect">
            <a:avLst/>
          </a:prstGeom>
          <a:noFill/>
        </p:spPr>
        <p:txBody>
          <a:bodyPr wrap="square" rtlCol="0">
            <a:spAutoFit/>
          </a:bodyPr>
          <a:lstStyle/>
          <a:p>
            <a:r>
              <a:rPr lang="nb-NO" sz="6000">
                <a:solidFill>
                  <a:srgbClr val="FF0000"/>
                </a:solidFill>
                <a:latin typeface="Comic Sans MS" panose="030F0702030302020204" pitchFamily="66" charset="0"/>
              </a:rPr>
              <a:t>Kristiansand</a:t>
            </a:r>
          </a:p>
        </p:txBody>
      </p:sp>
    </p:spTree>
    <p:extLst>
      <p:ext uri="{BB962C8B-B14F-4D97-AF65-F5344CB8AC3E}">
        <p14:creationId xmlns:p14="http://schemas.microsoft.com/office/powerpoint/2010/main" val="375836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9B31CD-D8E6-9702-6B45-B7E0B49E8BCE}"/>
              </a:ext>
            </a:extLst>
          </p:cNvPr>
          <p:cNvSpPr>
            <a:spLocks noGrp="1"/>
          </p:cNvSpPr>
          <p:nvPr>
            <p:ph type="title"/>
          </p:nvPr>
        </p:nvSpPr>
        <p:spPr/>
        <p:txBody>
          <a:bodyPr/>
          <a:lstStyle/>
          <a:p>
            <a:r>
              <a:rPr lang="nb-NO" dirty="0"/>
              <a:t>Bruk disse eksemplene til å lage setninger på tegnspråk med bruk av </a:t>
            </a:r>
            <a:r>
              <a:rPr lang="nb-NO" dirty="0" err="1"/>
              <a:t>punktbøye</a:t>
            </a:r>
            <a:r>
              <a:rPr lang="nb-NO" dirty="0"/>
              <a:t>:</a:t>
            </a:r>
          </a:p>
        </p:txBody>
      </p:sp>
      <p:graphicFrame>
        <p:nvGraphicFramePr>
          <p:cNvPr id="7" name="Plassholder for innhold 6">
            <a:extLst>
              <a:ext uri="{FF2B5EF4-FFF2-40B4-BE49-F238E27FC236}">
                <a16:creationId xmlns:a16="http://schemas.microsoft.com/office/drawing/2014/main" id="{F2A18BC3-482D-E350-6DDE-60F719EDE812}"/>
              </a:ext>
            </a:extLst>
          </p:cNvPr>
          <p:cNvGraphicFramePr>
            <a:graphicFrameLocks noGrp="1"/>
          </p:cNvGraphicFramePr>
          <p:nvPr>
            <p:ph idx="1"/>
            <p:extLst>
              <p:ext uri="{D42A27DB-BD31-4B8C-83A1-F6EECF244321}">
                <p14:modId xmlns:p14="http://schemas.microsoft.com/office/powerpoint/2010/main" val="268699313"/>
              </p:ext>
            </p:extLst>
          </p:nvPr>
        </p:nvGraphicFramePr>
        <p:xfrm>
          <a:off x="2884611" y="2177788"/>
          <a:ext cx="6840538" cy="2899035"/>
        </p:xfrm>
        <a:graphic>
          <a:graphicData uri="http://schemas.openxmlformats.org/drawingml/2006/table">
            <a:tbl>
              <a:tblPr/>
              <a:tblGrid>
                <a:gridCol w="3420269">
                  <a:extLst>
                    <a:ext uri="{9D8B030D-6E8A-4147-A177-3AD203B41FA5}">
                      <a16:colId xmlns:a16="http://schemas.microsoft.com/office/drawing/2014/main" val="38898844"/>
                    </a:ext>
                  </a:extLst>
                </a:gridCol>
                <a:gridCol w="3420269">
                  <a:extLst>
                    <a:ext uri="{9D8B030D-6E8A-4147-A177-3AD203B41FA5}">
                      <a16:colId xmlns:a16="http://schemas.microsoft.com/office/drawing/2014/main" val="2658164019"/>
                    </a:ext>
                  </a:extLst>
                </a:gridCol>
              </a:tblGrid>
              <a:tr h="579807">
                <a:tc>
                  <a:txBody>
                    <a:bodyPr/>
                    <a:lstStyle/>
                    <a:p>
                      <a:pPr algn="l" fontAlgn="base"/>
                      <a:r>
                        <a:rPr lang="nb-NO" sz="1400" b="0" i="0">
                          <a:solidFill>
                            <a:srgbClr val="000000"/>
                          </a:solidFill>
                          <a:effectLst/>
                          <a:latin typeface="Arial" panose="020B0604020202020204" pitchFamily="34" charset="0"/>
                        </a:rPr>
                        <a:t>Før middag​</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tc>
                  <a:txBody>
                    <a:bodyPr/>
                    <a:lstStyle/>
                    <a:p>
                      <a:pPr algn="l" fontAlgn="base"/>
                      <a:r>
                        <a:rPr lang="nb-NO" sz="1400" b="0" i="0">
                          <a:solidFill>
                            <a:srgbClr val="000000"/>
                          </a:solidFill>
                          <a:effectLst/>
                          <a:latin typeface="Arial" panose="020B0604020202020204" pitchFamily="34" charset="0"/>
                        </a:rPr>
                        <a:t>Etter middag​</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extLst>
                  <a:ext uri="{0D108BD9-81ED-4DB2-BD59-A6C34878D82A}">
                    <a16:rowId xmlns:a16="http://schemas.microsoft.com/office/drawing/2014/main" val="4224773187"/>
                  </a:ext>
                </a:extLst>
              </a:tr>
              <a:tr h="579807">
                <a:tc>
                  <a:txBody>
                    <a:bodyPr/>
                    <a:lstStyle/>
                    <a:p>
                      <a:pPr algn="l" fontAlgn="base"/>
                      <a:r>
                        <a:rPr lang="nb-NO" sz="1400" b="0" i="0">
                          <a:solidFill>
                            <a:srgbClr val="000000"/>
                          </a:solidFill>
                          <a:effectLst/>
                          <a:latin typeface="Arial" panose="020B0604020202020204" pitchFamily="34" charset="0"/>
                        </a:rPr>
                        <a:t>Før bilulykke​</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tc>
                  <a:txBody>
                    <a:bodyPr/>
                    <a:lstStyle/>
                    <a:p>
                      <a:pPr algn="l" fontAlgn="base"/>
                      <a:r>
                        <a:rPr lang="nb-NO" sz="1400" b="0" i="0">
                          <a:solidFill>
                            <a:srgbClr val="000000"/>
                          </a:solidFill>
                          <a:effectLst/>
                          <a:latin typeface="Arial" panose="020B0604020202020204" pitchFamily="34" charset="0"/>
                        </a:rPr>
                        <a:t>Etter bilulykke​</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extLst>
                  <a:ext uri="{0D108BD9-81ED-4DB2-BD59-A6C34878D82A}">
                    <a16:rowId xmlns:a16="http://schemas.microsoft.com/office/drawing/2014/main" val="33560545"/>
                  </a:ext>
                </a:extLst>
              </a:tr>
              <a:tr h="579807">
                <a:tc>
                  <a:txBody>
                    <a:bodyPr/>
                    <a:lstStyle/>
                    <a:p>
                      <a:pPr algn="l" fontAlgn="base"/>
                      <a:r>
                        <a:rPr lang="nb-NO" sz="1400" b="0" i="0">
                          <a:solidFill>
                            <a:srgbClr val="000000"/>
                          </a:solidFill>
                          <a:effectLst/>
                          <a:latin typeface="Arial" panose="020B0604020202020204" pitchFamily="34" charset="0"/>
                        </a:rPr>
                        <a:t>Før jeg ble født​</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tc>
                  <a:txBody>
                    <a:bodyPr/>
                    <a:lstStyle/>
                    <a:p>
                      <a:pPr algn="l" fontAlgn="base"/>
                      <a:r>
                        <a:rPr lang="nb-NO" sz="1400" b="0" i="0">
                          <a:solidFill>
                            <a:srgbClr val="000000"/>
                          </a:solidFill>
                          <a:effectLst/>
                          <a:latin typeface="Arial" panose="020B0604020202020204" pitchFamily="34" charset="0"/>
                        </a:rPr>
                        <a:t>Etter jeg ble født​</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extLst>
                  <a:ext uri="{0D108BD9-81ED-4DB2-BD59-A6C34878D82A}">
                    <a16:rowId xmlns:a16="http://schemas.microsoft.com/office/drawing/2014/main" val="2962479502"/>
                  </a:ext>
                </a:extLst>
              </a:tr>
              <a:tr h="579807">
                <a:tc>
                  <a:txBody>
                    <a:bodyPr/>
                    <a:lstStyle/>
                    <a:p>
                      <a:pPr algn="l" fontAlgn="base"/>
                      <a:r>
                        <a:rPr lang="nb-NO" sz="1400" b="0" i="0">
                          <a:solidFill>
                            <a:srgbClr val="000000"/>
                          </a:solidFill>
                          <a:effectLst/>
                          <a:latin typeface="Arial" panose="020B0604020202020204" pitchFamily="34" charset="0"/>
                        </a:rPr>
                        <a:t>Like før jul​</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tc>
                  <a:txBody>
                    <a:bodyPr/>
                    <a:lstStyle/>
                    <a:p>
                      <a:pPr algn="l" fontAlgn="base"/>
                      <a:r>
                        <a:rPr lang="nb-NO" sz="1400" b="0" i="0">
                          <a:solidFill>
                            <a:srgbClr val="000000"/>
                          </a:solidFill>
                          <a:effectLst/>
                          <a:latin typeface="Arial" panose="020B0604020202020204" pitchFamily="34" charset="0"/>
                        </a:rPr>
                        <a:t>Like etter jul​</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extLst>
                  <a:ext uri="{0D108BD9-81ED-4DB2-BD59-A6C34878D82A}">
                    <a16:rowId xmlns:a16="http://schemas.microsoft.com/office/drawing/2014/main" val="3402541486"/>
                  </a:ext>
                </a:extLst>
              </a:tr>
              <a:tr h="579807">
                <a:tc>
                  <a:txBody>
                    <a:bodyPr/>
                    <a:lstStyle/>
                    <a:p>
                      <a:pPr algn="l" fontAlgn="base"/>
                      <a:r>
                        <a:rPr lang="nb-NO" sz="1400" b="0" i="0">
                          <a:solidFill>
                            <a:srgbClr val="000000"/>
                          </a:solidFill>
                          <a:effectLst/>
                          <a:latin typeface="Arial" panose="020B0604020202020204" pitchFamily="34" charset="0"/>
                        </a:rPr>
                        <a:t>Lenge før påske​</a:t>
                      </a:r>
                      <a:endParaRPr lang="nb-NO" b="0" i="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tc>
                  <a:txBody>
                    <a:bodyPr/>
                    <a:lstStyle/>
                    <a:p>
                      <a:pPr algn="l" fontAlgn="base"/>
                      <a:r>
                        <a:rPr lang="nb-NO" sz="1400" b="0" i="0" dirty="0">
                          <a:solidFill>
                            <a:srgbClr val="000000"/>
                          </a:solidFill>
                          <a:effectLst/>
                          <a:latin typeface="Arial" panose="020B0604020202020204" pitchFamily="34" charset="0"/>
                        </a:rPr>
                        <a:t>lenge etter påske​</a:t>
                      </a:r>
                      <a:endParaRPr lang="nb-NO" b="0" i="0" dirty="0">
                        <a:solidFill>
                          <a:srgbClr val="000000"/>
                        </a:solidFill>
                        <a:effectLst/>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solidFill>
                      <a:srgbClr val="FAE9EA"/>
                    </a:solidFill>
                  </a:tcPr>
                </a:tc>
                <a:extLst>
                  <a:ext uri="{0D108BD9-81ED-4DB2-BD59-A6C34878D82A}">
                    <a16:rowId xmlns:a16="http://schemas.microsoft.com/office/drawing/2014/main" val="3421388567"/>
                  </a:ext>
                </a:extLst>
              </a:tr>
            </a:tbl>
          </a:graphicData>
        </a:graphic>
      </p:graphicFrame>
      <p:sp>
        <p:nvSpPr>
          <p:cNvPr id="4" name="Plassholder for dato 3">
            <a:extLst>
              <a:ext uri="{FF2B5EF4-FFF2-40B4-BE49-F238E27FC236}">
                <a16:creationId xmlns:a16="http://schemas.microsoft.com/office/drawing/2014/main" id="{95EF9B30-D605-F945-3DCC-96357674BF39}"/>
              </a:ext>
            </a:extLst>
          </p:cNvPr>
          <p:cNvSpPr>
            <a:spLocks noGrp="1"/>
          </p:cNvSpPr>
          <p:nvPr>
            <p:ph type="dt" sz="half" idx="10"/>
          </p:nvPr>
        </p:nvSpPr>
        <p:spPr/>
        <p:txBody>
          <a:bodyPr/>
          <a:lstStyle/>
          <a:p>
            <a:fld id="{31927C72-1C24-4CD7-90B4-589F7A1CE368}" type="datetime1">
              <a:rPr lang="en-US" smtClean="0"/>
              <a:t>1/31/2023</a:t>
            </a:fld>
            <a:endParaRPr lang="en-US"/>
          </a:p>
        </p:txBody>
      </p:sp>
      <p:sp>
        <p:nvSpPr>
          <p:cNvPr id="5" name="Plassholder for bunntekst 4">
            <a:extLst>
              <a:ext uri="{FF2B5EF4-FFF2-40B4-BE49-F238E27FC236}">
                <a16:creationId xmlns:a16="http://schemas.microsoft.com/office/drawing/2014/main" id="{D261B1BA-4496-B301-A9CB-AABBEBA4817F}"/>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488EEC36-7AB8-0EA4-0307-0864A5A1059B}"/>
              </a:ext>
            </a:extLst>
          </p:cNvPr>
          <p:cNvSpPr>
            <a:spLocks noGrp="1"/>
          </p:cNvSpPr>
          <p:nvPr>
            <p:ph type="sldNum" sz="quarter" idx="12"/>
          </p:nvPr>
        </p:nvSpPr>
        <p:spPr/>
        <p:txBody>
          <a:bodyPr/>
          <a:lstStyle/>
          <a:p>
            <a:fld id="{48F63A3B-78C7-47BE-AE5E-E10140E04643}" type="slidenum">
              <a:rPr lang="en-US" smtClean="0"/>
              <a:t>4</a:t>
            </a:fld>
            <a:endParaRPr lang="en-US"/>
          </a:p>
        </p:txBody>
      </p:sp>
      <p:sp>
        <p:nvSpPr>
          <p:cNvPr id="8" name="Rectangle 1">
            <a:extLst>
              <a:ext uri="{FF2B5EF4-FFF2-40B4-BE49-F238E27FC236}">
                <a16:creationId xmlns:a16="http://schemas.microsoft.com/office/drawing/2014/main" id="{03B21BA6-795E-B43F-D2AA-CAC81F07CCB9}"/>
              </a:ext>
            </a:extLst>
          </p:cNvPr>
          <p:cNvSpPr>
            <a:spLocks noChangeArrowheads="1"/>
          </p:cNvSpPr>
          <p:nvPr/>
        </p:nvSpPr>
        <p:spPr bwMode="auto">
          <a:xfrm flipV="1">
            <a:off x="-2667373" y="-210769"/>
            <a:ext cx="181406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b-NO" altLang="nb-N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6251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art&#10;&#10;Automatisk generert beskrivelse">
            <a:extLst>
              <a:ext uri="{FF2B5EF4-FFF2-40B4-BE49-F238E27FC236}">
                <a16:creationId xmlns:a16="http://schemas.microsoft.com/office/drawing/2014/main" id="{D1C78081-ABDF-4022-B2CD-75935EED9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640" y="-30119"/>
            <a:ext cx="3898522" cy="6888119"/>
          </a:xfrm>
          <a:prstGeom prst="rect">
            <a:avLst/>
          </a:prstGeom>
        </p:spPr>
      </p:pic>
      <p:sp>
        <p:nvSpPr>
          <p:cNvPr id="2" name="TekstSylinder 1">
            <a:extLst>
              <a:ext uri="{FF2B5EF4-FFF2-40B4-BE49-F238E27FC236}">
                <a16:creationId xmlns:a16="http://schemas.microsoft.com/office/drawing/2014/main" id="{89038937-968B-46D7-B10E-ADC2AC6EAA12}"/>
              </a:ext>
            </a:extLst>
          </p:cNvPr>
          <p:cNvSpPr txBox="1"/>
          <p:nvPr/>
        </p:nvSpPr>
        <p:spPr>
          <a:xfrm>
            <a:off x="218114" y="151002"/>
            <a:ext cx="1669409" cy="369332"/>
          </a:xfrm>
          <a:prstGeom prst="rect">
            <a:avLst/>
          </a:prstGeom>
          <a:noFill/>
        </p:spPr>
        <p:txBody>
          <a:bodyPr wrap="square" rtlCol="0">
            <a:spAutoFit/>
          </a:bodyPr>
          <a:lstStyle/>
          <a:p>
            <a:r>
              <a:rPr lang="nb-NO"/>
              <a:t>Svar: </a:t>
            </a:r>
          </a:p>
        </p:txBody>
      </p:sp>
    </p:spTree>
    <p:extLst>
      <p:ext uri="{BB962C8B-B14F-4D97-AF65-F5344CB8AC3E}">
        <p14:creationId xmlns:p14="http://schemas.microsoft.com/office/powerpoint/2010/main" val="389533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CEA4F21-BBAD-47A6-A79B-35F0F4904F50}"/>
              </a:ext>
            </a:extLst>
          </p:cNvPr>
          <p:cNvPicPr>
            <a:picLocks noChangeAspect="1"/>
          </p:cNvPicPr>
          <p:nvPr/>
        </p:nvPicPr>
        <p:blipFill>
          <a:blip r:embed="rId2"/>
          <a:stretch>
            <a:fillRect/>
          </a:stretch>
        </p:blipFill>
        <p:spPr>
          <a:xfrm>
            <a:off x="0" y="389905"/>
            <a:ext cx="6687892" cy="2517866"/>
          </a:xfrm>
          <a:prstGeom prst="rect">
            <a:avLst/>
          </a:prstGeom>
        </p:spPr>
      </p:pic>
      <p:pic>
        <p:nvPicPr>
          <p:cNvPr id="3" name="Bilde 2">
            <a:extLst>
              <a:ext uri="{FF2B5EF4-FFF2-40B4-BE49-F238E27FC236}">
                <a16:creationId xmlns:a16="http://schemas.microsoft.com/office/drawing/2014/main" id="{54D746CC-3940-4511-9820-E21185997546}"/>
              </a:ext>
            </a:extLst>
          </p:cNvPr>
          <p:cNvPicPr>
            <a:picLocks noChangeAspect="1"/>
          </p:cNvPicPr>
          <p:nvPr/>
        </p:nvPicPr>
        <p:blipFill>
          <a:blip r:embed="rId3"/>
          <a:stretch>
            <a:fillRect/>
          </a:stretch>
        </p:blipFill>
        <p:spPr>
          <a:xfrm>
            <a:off x="7758581" y="116732"/>
            <a:ext cx="3871904" cy="6653719"/>
          </a:xfrm>
          <a:prstGeom prst="rect">
            <a:avLst/>
          </a:prstGeom>
        </p:spPr>
      </p:pic>
      <p:sp>
        <p:nvSpPr>
          <p:cNvPr id="4" name="TekstSylinder 3">
            <a:extLst>
              <a:ext uri="{FF2B5EF4-FFF2-40B4-BE49-F238E27FC236}">
                <a16:creationId xmlns:a16="http://schemas.microsoft.com/office/drawing/2014/main" id="{B1FA05B8-55C3-4BB8-87F6-B78B94628245}"/>
              </a:ext>
            </a:extLst>
          </p:cNvPr>
          <p:cNvSpPr txBox="1"/>
          <p:nvPr/>
        </p:nvSpPr>
        <p:spPr>
          <a:xfrm>
            <a:off x="813732" y="4093828"/>
            <a:ext cx="4974672" cy="1015663"/>
          </a:xfrm>
          <a:prstGeom prst="rect">
            <a:avLst/>
          </a:prstGeom>
          <a:noFill/>
        </p:spPr>
        <p:txBody>
          <a:bodyPr wrap="square" rtlCol="0">
            <a:spAutoFit/>
          </a:bodyPr>
          <a:lstStyle/>
          <a:p>
            <a:r>
              <a:rPr lang="nb-NO" sz="6000">
                <a:solidFill>
                  <a:srgbClr val="FF0000"/>
                </a:solidFill>
                <a:latin typeface="Comic Sans MS" panose="030F0702030302020204" pitchFamily="66" charset="0"/>
              </a:rPr>
              <a:t>Trondheim</a:t>
            </a:r>
          </a:p>
        </p:txBody>
      </p:sp>
    </p:spTree>
    <p:extLst>
      <p:ext uri="{BB962C8B-B14F-4D97-AF65-F5344CB8AC3E}">
        <p14:creationId xmlns:p14="http://schemas.microsoft.com/office/powerpoint/2010/main" val="3671188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art&#10;&#10;Automatisk generert beskrivelse">
            <a:extLst>
              <a:ext uri="{FF2B5EF4-FFF2-40B4-BE49-F238E27FC236}">
                <a16:creationId xmlns:a16="http://schemas.microsoft.com/office/drawing/2014/main" id="{4D192144-6B9D-4DB2-A155-09A64AE15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640" y="71737"/>
            <a:ext cx="3840156" cy="6784995"/>
          </a:xfrm>
          <a:prstGeom prst="rect">
            <a:avLst/>
          </a:prstGeom>
        </p:spPr>
      </p:pic>
      <p:sp>
        <p:nvSpPr>
          <p:cNvPr id="2" name="TekstSylinder 1">
            <a:extLst>
              <a:ext uri="{FF2B5EF4-FFF2-40B4-BE49-F238E27FC236}">
                <a16:creationId xmlns:a16="http://schemas.microsoft.com/office/drawing/2014/main" id="{D83C4AD8-E370-442A-B0E7-49E44D2592BF}"/>
              </a:ext>
            </a:extLst>
          </p:cNvPr>
          <p:cNvSpPr txBox="1"/>
          <p:nvPr/>
        </p:nvSpPr>
        <p:spPr>
          <a:xfrm>
            <a:off x="159391" y="167780"/>
            <a:ext cx="1585519" cy="369332"/>
          </a:xfrm>
          <a:prstGeom prst="rect">
            <a:avLst/>
          </a:prstGeom>
          <a:noFill/>
        </p:spPr>
        <p:txBody>
          <a:bodyPr wrap="square" rtlCol="0">
            <a:spAutoFit/>
          </a:bodyPr>
          <a:lstStyle/>
          <a:p>
            <a:r>
              <a:rPr lang="nb-NO"/>
              <a:t>Svar: </a:t>
            </a:r>
          </a:p>
        </p:txBody>
      </p:sp>
    </p:spTree>
    <p:extLst>
      <p:ext uri="{BB962C8B-B14F-4D97-AF65-F5344CB8AC3E}">
        <p14:creationId xmlns:p14="http://schemas.microsoft.com/office/powerpoint/2010/main" val="127213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BD4F8-9424-6E4D-B05B-4EA4C6988182}"/>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9935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u="sng" dirty="0" err="1"/>
              <a:t>Punktbøye</a:t>
            </a:r>
            <a:r>
              <a:rPr lang="nb-NO" b="1" u="sng" dirty="0"/>
              <a:t> – «før/etter» Lag egne eksempler:</a:t>
            </a:r>
          </a:p>
        </p:txBody>
      </p:sp>
      <p:sp>
        <p:nvSpPr>
          <p:cNvPr id="4" name="Plassholder for lysbildenummer 3"/>
          <p:cNvSpPr>
            <a:spLocks noGrp="1"/>
          </p:cNvSpPr>
          <p:nvPr>
            <p:ph type="sldNum" sz="quarter" idx="12"/>
          </p:nvPr>
        </p:nvSpPr>
        <p:spPr/>
        <p:txBody>
          <a:bodyPr/>
          <a:lstStyle/>
          <a:p>
            <a:fld id="{62F8C147-E5C9-4E5A-BFDA-02BE385E1D0E}" type="slidenum">
              <a:rPr lang="nb-NO" smtClean="0"/>
              <a:t>5</a:t>
            </a:fld>
            <a:endParaRPr lang="nb-NO"/>
          </a:p>
        </p:txBody>
      </p:sp>
      <p:graphicFrame>
        <p:nvGraphicFramePr>
          <p:cNvPr id="5" name="Tabell 4">
            <a:extLst>
              <a:ext uri="{FF2B5EF4-FFF2-40B4-BE49-F238E27FC236}">
                <a16:creationId xmlns:a16="http://schemas.microsoft.com/office/drawing/2014/main" id="{DA26356D-774A-4704-BA45-A2B40E1BA148}"/>
              </a:ext>
            </a:extLst>
          </p:cNvPr>
          <p:cNvGraphicFramePr>
            <a:graphicFrameLocks noGrp="1"/>
          </p:cNvGraphicFramePr>
          <p:nvPr>
            <p:extLst>
              <p:ext uri="{D42A27DB-BD31-4B8C-83A1-F6EECF244321}">
                <p14:modId xmlns:p14="http://schemas.microsoft.com/office/powerpoint/2010/main" val="3440324761"/>
              </p:ext>
            </p:extLst>
          </p:nvPr>
        </p:nvGraphicFramePr>
        <p:xfrm>
          <a:off x="2783632" y="1988839"/>
          <a:ext cx="7227634" cy="2894244"/>
        </p:xfrm>
        <a:graphic>
          <a:graphicData uri="http://schemas.openxmlformats.org/drawingml/2006/table">
            <a:tbl>
              <a:tblPr>
                <a:tableStyleId>{5C22544A-7EE6-4342-B048-85BDC9FD1C3A}</a:tableStyleId>
              </a:tblPr>
              <a:tblGrid>
                <a:gridCol w="3613817">
                  <a:extLst>
                    <a:ext uri="{9D8B030D-6E8A-4147-A177-3AD203B41FA5}">
                      <a16:colId xmlns:a16="http://schemas.microsoft.com/office/drawing/2014/main" val="4173413954"/>
                    </a:ext>
                  </a:extLst>
                </a:gridCol>
                <a:gridCol w="3613817">
                  <a:extLst>
                    <a:ext uri="{9D8B030D-6E8A-4147-A177-3AD203B41FA5}">
                      <a16:colId xmlns:a16="http://schemas.microsoft.com/office/drawing/2014/main" val="4113018050"/>
                    </a:ext>
                  </a:extLst>
                </a:gridCol>
              </a:tblGrid>
              <a:tr h="393812">
                <a:tc>
                  <a:txBody>
                    <a:bodyPr/>
                    <a:lstStyle/>
                    <a:p>
                      <a:pPr>
                        <a:spcAft>
                          <a:spcPts val="0"/>
                        </a:spcAft>
                      </a:pPr>
                      <a:r>
                        <a:rPr lang="nb-NO" sz="1800" b="1" dirty="0">
                          <a:effectLst/>
                          <a:latin typeface="Arial" panose="020B0604020202020204" pitchFamily="34" charset="0"/>
                          <a:ea typeface="Times New Roman" panose="02020603050405020304" pitchFamily="18" charset="0"/>
                          <a:cs typeface="Times New Roman" panose="02020603050405020304" pitchFamily="18" charset="0"/>
                        </a:rPr>
                        <a:t>Norsk</a:t>
                      </a:r>
                    </a:p>
                  </a:txBody>
                  <a:tcPr marL="44450" marR="44450" marT="0" marB="0"/>
                </a:tc>
                <a:tc>
                  <a:txBody>
                    <a:bodyPr/>
                    <a:lstStyle/>
                    <a:p>
                      <a:pPr>
                        <a:spcAft>
                          <a:spcPts val="0"/>
                        </a:spcAft>
                      </a:pPr>
                      <a:r>
                        <a:rPr lang="nb-NO" sz="1800" b="1" dirty="0">
                          <a:effectLst/>
                          <a:latin typeface="Arial" panose="020B0604020202020204" pitchFamily="34" charset="0"/>
                          <a:ea typeface="Times New Roman" panose="02020603050405020304" pitchFamily="18" charset="0"/>
                          <a:cs typeface="Times New Roman" panose="02020603050405020304" pitchFamily="18" charset="0"/>
                        </a:rPr>
                        <a:t>Tegnspråk</a:t>
                      </a:r>
                    </a:p>
                  </a:txBody>
                  <a:tcPr marL="44450" marR="44450" marT="0" marB="0"/>
                </a:tc>
                <a:extLst>
                  <a:ext uri="{0D108BD9-81ED-4DB2-BD59-A6C34878D82A}">
                    <a16:rowId xmlns:a16="http://schemas.microsoft.com/office/drawing/2014/main" val="1395271905"/>
                  </a:ext>
                </a:extLst>
              </a:tr>
              <a:tr h="625108">
                <a:tc>
                  <a:txBody>
                    <a:bodyPr/>
                    <a:lstStyle/>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036359477"/>
                  </a:ext>
                </a:extLst>
              </a:tr>
              <a:tr h="625108">
                <a:tc>
                  <a:txBody>
                    <a:bodyPr/>
                    <a:lstStyle/>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877085942"/>
                  </a:ext>
                </a:extLst>
              </a:tr>
              <a:tr h="625108">
                <a:tc>
                  <a:txBody>
                    <a:bodyPr/>
                    <a:lstStyle/>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590043108"/>
                  </a:ext>
                </a:extLst>
              </a:tr>
              <a:tr h="625108">
                <a:tc>
                  <a:txBody>
                    <a:bodyPr/>
                    <a:lstStyle/>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291250238"/>
                  </a:ext>
                </a:extLst>
              </a:tr>
            </a:tbl>
          </a:graphicData>
        </a:graphic>
      </p:graphicFrame>
    </p:spTree>
    <p:extLst>
      <p:ext uri="{BB962C8B-B14F-4D97-AF65-F5344CB8AC3E}">
        <p14:creationId xmlns:p14="http://schemas.microsoft.com/office/powerpoint/2010/main" val="295892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119C71-7923-FA94-26A5-B1EA23D22F04}"/>
              </a:ext>
            </a:extLst>
          </p:cNvPr>
          <p:cNvSpPr>
            <a:spLocks noGrp="1"/>
          </p:cNvSpPr>
          <p:nvPr>
            <p:ph type="title"/>
          </p:nvPr>
        </p:nvSpPr>
        <p:spPr/>
        <p:txBody>
          <a:bodyPr/>
          <a:lstStyle/>
          <a:p>
            <a:r>
              <a:rPr lang="nb-NO" dirty="0"/>
              <a:t>Oversett disse setningene til tegnspråk ved hjelp av </a:t>
            </a:r>
            <a:r>
              <a:rPr lang="nb-NO" dirty="0" err="1"/>
              <a:t>punktbøye</a:t>
            </a:r>
            <a:r>
              <a:rPr lang="nb-NO" dirty="0"/>
              <a:t>:</a:t>
            </a:r>
          </a:p>
        </p:txBody>
      </p:sp>
      <p:sp>
        <p:nvSpPr>
          <p:cNvPr id="3" name="Plassholder for innhold 2">
            <a:extLst>
              <a:ext uri="{FF2B5EF4-FFF2-40B4-BE49-F238E27FC236}">
                <a16:creationId xmlns:a16="http://schemas.microsoft.com/office/drawing/2014/main" id="{02CF09AB-BF61-2B5C-3CA9-27DE3BC6551B}"/>
              </a:ext>
            </a:extLst>
          </p:cNvPr>
          <p:cNvSpPr>
            <a:spLocks noGrp="1"/>
          </p:cNvSpPr>
          <p:nvPr>
            <p:ph idx="1"/>
          </p:nvPr>
        </p:nvSpPr>
        <p:spPr>
          <a:xfrm>
            <a:off x="695324" y="1384580"/>
            <a:ext cx="10564813" cy="4425950"/>
          </a:xfrm>
        </p:spPr>
        <p:txBody>
          <a:bodyPr/>
          <a:lstStyle/>
          <a:p>
            <a:pPr marL="0" indent="0">
              <a:buNone/>
            </a:pPr>
            <a:endParaRPr lang="nb-NO" dirty="0"/>
          </a:p>
          <a:p>
            <a:r>
              <a:rPr lang="nb-NO" dirty="0"/>
              <a:t>Jeg likte godt å leke med dukker da jeg var liten, men da jeg ble 7 år ga jeg bort alle dukkene mine.</a:t>
            </a:r>
          </a:p>
          <a:p>
            <a:r>
              <a:rPr lang="nb-NO" dirty="0"/>
              <a:t>Jeg kjente meg litt sliten i dag, men da jeg kom til skolen følte jeg meg mye bedre.</a:t>
            </a:r>
          </a:p>
          <a:p>
            <a:r>
              <a:rPr lang="nb-NO" dirty="0"/>
              <a:t>Oliven syntes jeg ikke var noe godt før, men da jeg ble </a:t>
            </a:r>
            <a:r>
              <a:rPr lang="nb-NO" dirty="0" err="1"/>
              <a:t>ca</a:t>
            </a:r>
            <a:r>
              <a:rPr lang="nb-NO" dirty="0"/>
              <a:t> 15 år begynte jeg å like det. Jeg har likt det bedre og bedre. Nå elsker jeg oliven.</a:t>
            </a:r>
          </a:p>
        </p:txBody>
      </p:sp>
      <p:sp>
        <p:nvSpPr>
          <p:cNvPr id="4" name="Plassholder for dato 3">
            <a:extLst>
              <a:ext uri="{FF2B5EF4-FFF2-40B4-BE49-F238E27FC236}">
                <a16:creationId xmlns:a16="http://schemas.microsoft.com/office/drawing/2014/main" id="{91CAE59C-E92D-0913-13D1-DBEFBCDD12ED}"/>
              </a:ext>
            </a:extLst>
          </p:cNvPr>
          <p:cNvSpPr>
            <a:spLocks noGrp="1"/>
          </p:cNvSpPr>
          <p:nvPr>
            <p:ph type="dt" sz="half" idx="10"/>
          </p:nvPr>
        </p:nvSpPr>
        <p:spPr/>
        <p:txBody>
          <a:bodyPr/>
          <a:lstStyle/>
          <a:p>
            <a:fld id="{04CE8D5A-A637-47E7-BDBE-660768B2F016}" type="datetime1">
              <a:rPr lang="en-US" smtClean="0"/>
              <a:t>1/31/2023</a:t>
            </a:fld>
            <a:endParaRPr lang="en-US"/>
          </a:p>
        </p:txBody>
      </p:sp>
      <p:sp>
        <p:nvSpPr>
          <p:cNvPr id="5" name="Plassholder for bunntekst 4">
            <a:extLst>
              <a:ext uri="{FF2B5EF4-FFF2-40B4-BE49-F238E27FC236}">
                <a16:creationId xmlns:a16="http://schemas.microsoft.com/office/drawing/2014/main" id="{9E1C2E43-FA3A-CE1B-91B4-0325671A1879}"/>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C015DFD8-214A-7886-3576-E7190E35BD55}"/>
              </a:ext>
            </a:extLst>
          </p:cNvPr>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50263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6524CF-DCD4-DD37-5E72-6A0CBAC5C92C}"/>
              </a:ext>
            </a:extLst>
          </p:cNvPr>
          <p:cNvSpPr>
            <a:spLocks noGrp="1"/>
          </p:cNvSpPr>
          <p:nvPr>
            <p:ph type="title"/>
          </p:nvPr>
        </p:nvSpPr>
        <p:spPr/>
        <p:txBody>
          <a:bodyPr/>
          <a:lstStyle/>
          <a:p>
            <a:r>
              <a:rPr lang="nb-NO" dirty="0" err="1"/>
              <a:t>Listebøyer</a:t>
            </a:r>
            <a:endParaRPr lang="nb-NO" dirty="0"/>
          </a:p>
        </p:txBody>
      </p:sp>
      <p:sp>
        <p:nvSpPr>
          <p:cNvPr id="3" name="Plassholder for innhold 2">
            <a:extLst>
              <a:ext uri="{FF2B5EF4-FFF2-40B4-BE49-F238E27FC236}">
                <a16:creationId xmlns:a16="http://schemas.microsoft.com/office/drawing/2014/main" id="{CCF784E1-F1D4-AC48-358A-FA5AD9456C6B}"/>
              </a:ext>
            </a:extLst>
          </p:cNvPr>
          <p:cNvSpPr>
            <a:spLocks noGrp="1"/>
          </p:cNvSpPr>
          <p:nvPr>
            <p:ph idx="1"/>
          </p:nvPr>
        </p:nvSpPr>
        <p:spPr/>
        <p:txBody>
          <a:bodyPr/>
          <a:lstStyle/>
          <a:p>
            <a:r>
              <a:rPr lang="nb-NO" dirty="0"/>
              <a:t>Har tidligere blitt omtalt som oppramsing.</a:t>
            </a:r>
          </a:p>
          <a:p>
            <a:r>
              <a:rPr lang="nb-NO" dirty="0"/>
              <a:t>Hvert objekt plasseres på hver sin finger.</a:t>
            </a:r>
          </a:p>
          <a:p>
            <a:r>
              <a:rPr lang="nb-NO" dirty="0"/>
              <a:t>Etter å ha plassert de ulike objektene, kan man referere tilbake til en finger for å si mer om objektet som er plassert på den aktuelle fingeren.</a:t>
            </a:r>
          </a:p>
          <a:p>
            <a:endParaRPr lang="nb-NO" dirty="0"/>
          </a:p>
        </p:txBody>
      </p:sp>
      <p:sp>
        <p:nvSpPr>
          <p:cNvPr id="4" name="Plassholder for dato 3">
            <a:extLst>
              <a:ext uri="{FF2B5EF4-FFF2-40B4-BE49-F238E27FC236}">
                <a16:creationId xmlns:a16="http://schemas.microsoft.com/office/drawing/2014/main" id="{F70E0B4D-7010-C72D-134A-D5911F908306}"/>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2C28CC94-B44A-E015-A226-80A6B5B5950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FA1556E-DA65-3BD8-15CD-54FA8A676AA6}"/>
              </a:ext>
            </a:extLst>
          </p:cNvPr>
          <p:cNvSpPr>
            <a:spLocks noGrp="1"/>
          </p:cNvSpPr>
          <p:nvPr>
            <p:ph type="sldNum" sz="quarter" idx="12"/>
          </p:nvPr>
        </p:nvSpPr>
        <p:spPr/>
        <p:txBody>
          <a:bodyPr/>
          <a:lstStyle/>
          <a:p>
            <a:fld id="{62F8C147-E5C9-4E5A-BFDA-02BE385E1D0E}" type="slidenum">
              <a:rPr lang="nb-NO" smtClean="0"/>
              <a:pPr/>
              <a:t>7</a:t>
            </a:fld>
            <a:endParaRPr lang="nb-NO"/>
          </a:p>
        </p:txBody>
      </p:sp>
    </p:spTree>
    <p:extLst>
      <p:ext uri="{BB962C8B-B14F-4D97-AF65-F5344CB8AC3E}">
        <p14:creationId xmlns:p14="http://schemas.microsoft.com/office/powerpoint/2010/main" val="22292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DE8FB8-6CBC-D226-2AFE-21081E4F63E8}"/>
              </a:ext>
            </a:extLst>
          </p:cNvPr>
          <p:cNvSpPr>
            <a:spLocks noGrp="1"/>
          </p:cNvSpPr>
          <p:nvPr>
            <p:ph type="title"/>
          </p:nvPr>
        </p:nvSpPr>
        <p:spPr/>
        <p:txBody>
          <a:bodyPr/>
          <a:lstStyle/>
          <a:p>
            <a:r>
              <a:rPr lang="nb-NO" dirty="0"/>
              <a:t>Oversett denne teksten med hjelp av </a:t>
            </a:r>
            <a:r>
              <a:rPr lang="nb-NO" dirty="0" err="1"/>
              <a:t>listebøyer</a:t>
            </a:r>
            <a:endParaRPr lang="nb-NO" dirty="0"/>
          </a:p>
        </p:txBody>
      </p:sp>
      <p:sp>
        <p:nvSpPr>
          <p:cNvPr id="3" name="Plassholder for innhold 2">
            <a:extLst>
              <a:ext uri="{FF2B5EF4-FFF2-40B4-BE49-F238E27FC236}">
                <a16:creationId xmlns:a16="http://schemas.microsoft.com/office/drawing/2014/main" id="{EFF063F8-C653-283B-1010-C07D7420D2C7}"/>
              </a:ext>
            </a:extLst>
          </p:cNvPr>
          <p:cNvSpPr>
            <a:spLocks noGrp="1"/>
          </p:cNvSpPr>
          <p:nvPr>
            <p:ph idx="1"/>
          </p:nvPr>
        </p:nvSpPr>
        <p:spPr/>
        <p:txBody>
          <a:bodyPr/>
          <a:lstStyle/>
          <a:p>
            <a:r>
              <a:rPr lang="nb-NO" dirty="0"/>
              <a:t>I min familie er vi fem personer. Mamma, pappa, Emil, Karl og Frida. Frida, det er meg og jeg er yngst. Emil er to år eldre enn meg og to år yngre enn Karl. Karl er den eldste. </a:t>
            </a:r>
          </a:p>
        </p:txBody>
      </p:sp>
      <p:sp>
        <p:nvSpPr>
          <p:cNvPr id="4" name="Plassholder for dato 3">
            <a:extLst>
              <a:ext uri="{FF2B5EF4-FFF2-40B4-BE49-F238E27FC236}">
                <a16:creationId xmlns:a16="http://schemas.microsoft.com/office/drawing/2014/main" id="{36EEE085-1C3F-9DF2-4598-940D9BF061B4}"/>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96FD28EF-D489-57FA-9D78-E059B87EA3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2CE4836-CB78-93B9-9F08-6DF239F603D6}"/>
              </a:ext>
            </a:extLst>
          </p:cNvPr>
          <p:cNvSpPr>
            <a:spLocks noGrp="1"/>
          </p:cNvSpPr>
          <p:nvPr>
            <p:ph type="sldNum" sz="quarter" idx="12"/>
          </p:nvPr>
        </p:nvSpPr>
        <p:spPr/>
        <p:txBody>
          <a:bodyPr/>
          <a:lstStyle/>
          <a:p>
            <a:fld id="{62F8C147-E5C9-4E5A-BFDA-02BE385E1D0E}" type="slidenum">
              <a:rPr lang="nb-NO" smtClean="0"/>
              <a:pPr/>
              <a:t>8</a:t>
            </a:fld>
            <a:endParaRPr lang="nb-NO"/>
          </a:p>
        </p:txBody>
      </p:sp>
    </p:spTree>
    <p:extLst>
      <p:ext uri="{BB962C8B-B14F-4D97-AF65-F5344CB8AC3E}">
        <p14:creationId xmlns:p14="http://schemas.microsoft.com/office/powerpoint/2010/main" val="227257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36E2D7-78C7-FD25-FCB6-6E5007DC4925}"/>
              </a:ext>
            </a:extLst>
          </p:cNvPr>
          <p:cNvSpPr>
            <a:spLocks noGrp="1"/>
          </p:cNvSpPr>
          <p:nvPr>
            <p:ph type="title"/>
          </p:nvPr>
        </p:nvSpPr>
        <p:spPr/>
        <p:txBody>
          <a:bodyPr/>
          <a:lstStyle/>
          <a:p>
            <a:r>
              <a:rPr lang="nb-NO" dirty="0"/>
              <a:t>Oversett denne teksten med hjelp av </a:t>
            </a:r>
            <a:r>
              <a:rPr lang="nb-NO" dirty="0" err="1"/>
              <a:t>listebøyer</a:t>
            </a:r>
            <a:endParaRPr lang="nb-NO" dirty="0"/>
          </a:p>
        </p:txBody>
      </p:sp>
      <p:sp>
        <p:nvSpPr>
          <p:cNvPr id="3" name="Plassholder for innhold 2">
            <a:extLst>
              <a:ext uri="{FF2B5EF4-FFF2-40B4-BE49-F238E27FC236}">
                <a16:creationId xmlns:a16="http://schemas.microsoft.com/office/drawing/2014/main" id="{2D186281-C81F-A083-D28F-BB0482724345}"/>
              </a:ext>
            </a:extLst>
          </p:cNvPr>
          <p:cNvSpPr>
            <a:spLocks noGrp="1"/>
          </p:cNvSpPr>
          <p:nvPr>
            <p:ph idx="1"/>
          </p:nvPr>
        </p:nvSpPr>
        <p:spPr/>
        <p:txBody>
          <a:bodyPr/>
          <a:lstStyle/>
          <a:p>
            <a:r>
              <a:rPr lang="nb-NO" dirty="0"/>
              <a:t>Jeg kler på meg selv hver morgen. Ført tar jeg på trusen, så sokkene. Deretter tar jeg på meg bukse. Etter dette tar jeg på meg en t-skjorte, og til slutt tar jeg på meg en genser.</a:t>
            </a:r>
          </a:p>
        </p:txBody>
      </p:sp>
      <p:sp>
        <p:nvSpPr>
          <p:cNvPr id="4" name="Plassholder for dato 3">
            <a:extLst>
              <a:ext uri="{FF2B5EF4-FFF2-40B4-BE49-F238E27FC236}">
                <a16:creationId xmlns:a16="http://schemas.microsoft.com/office/drawing/2014/main" id="{3281EEC0-C8C8-94FB-875A-AB21FA954E3E}"/>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53EAE046-5E85-66F9-4708-AC689BCDD9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31A0276-C6BA-D690-7917-C1F8A018FB2B}"/>
              </a:ext>
            </a:extLst>
          </p:cNvPr>
          <p:cNvSpPr>
            <a:spLocks noGrp="1"/>
          </p:cNvSpPr>
          <p:nvPr>
            <p:ph type="sldNum" sz="quarter" idx="12"/>
          </p:nvPr>
        </p:nvSpPr>
        <p:spPr/>
        <p:txBody>
          <a:bodyPr/>
          <a:lstStyle/>
          <a:p>
            <a:fld id="{62F8C147-E5C9-4E5A-BFDA-02BE385E1D0E}" type="slidenum">
              <a:rPr lang="nb-NO" smtClean="0"/>
              <a:pPr/>
              <a:t>9</a:t>
            </a:fld>
            <a:endParaRPr lang="nb-NO"/>
          </a:p>
        </p:txBody>
      </p:sp>
    </p:spTree>
    <p:extLst>
      <p:ext uri="{BB962C8B-B14F-4D97-AF65-F5344CB8AC3E}">
        <p14:creationId xmlns:p14="http://schemas.microsoft.com/office/powerpoint/2010/main" val="12615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atped_mal">
  <a:themeElements>
    <a:clrScheme name="Statped">
      <a:dk1>
        <a:srgbClr val="000000"/>
      </a:dk1>
      <a:lt1>
        <a:srgbClr val="FFFFFF"/>
      </a:lt1>
      <a:dk2>
        <a:srgbClr val="CF99B0"/>
      </a:dk2>
      <a:lt2>
        <a:srgbClr val="E9E9E9"/>
      </a:lt2>
      <a:accent1>
        <a:srgbClr val="E74B61"/>
      </a:accent1>
      <a:accent2>
        <a:srgbClr val="6B1C68"/>
      </a:accent2>
      <a:accent3>
        <a:srgbClr val="8AC2D1"/>
      </a:accent3>
      <a:accent4>
        <a:srgbClr val="F7A823"/>
      </a:accent4>
      <a:accent5>
        <a:srgbClr val="E31C90"/>
      </a:accent5>
      <a:accent6>
        <a:srgbClr val="F07F3C"/>
      </a:accent6>
      <a:hlink>
        <a:srgbClr val="DC0046"/>
      </a:hlink>
      <a:folHlink>
        <a:srgbClr val="873E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atped_PPTMAL_1605.potx" id="{DB1C65E7-FC85-3D48-BDDC-C48322DFCD45}" vid="{820EA457-E03B-E44A-B548-89A5E11B106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E045D018941F48B1470E73C61690E6" ma:contentTypeVersion="4" ma:contentTypeDescription="Opprett et nytt dokument." ma:contentTypeScope="" ma:versionID="e594114386e63fad6a119dcad2e2b485">
  <xsd:schema xmlns:xsd="http://www.w3.org/2001/XMLSchema" xmlns:xs="http://www.w3.org/2001/XMLSchema" xmlns:p="http://schemas.microsoft.com/office/2006/metadata/properties" xmlns:ns2="2f8d1b2a-f3c7-426c-919f-5af498b0a980" targetNamespace="http://schemas.microsoft.com/office/2006/metadata/properties" ma:root="true" ma:fieldsID="6cfbe61a99f48667440a3dd0c0f1a02a" ns2:_="">
    <xsd:import namespace="2f8d1b2a-f3c7-426c-919f-5af498b0a9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d1b2a-f3c7-426c-919f-5af498b0a9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38E12-702C-4EEF-A2CF-11AE1601EC23}">
  <ds:schemaRefs>
    <ds:schemaRef ds:uri="http://schemas.microsoft.com/sharepoint/v3/contenttype/forms"/>
  </ds:schemaRefs>
</ds:datastoreItem>
</file>

<file path=customXml/itemProps2.xml><?xml version="1.0" encoding="utf-8"?>
<ds:datastoreItem xmlns:ds="http://schemas.openxmlformats.org/officeDocument/2006/customXml" ds:itemID="{400974D6-3F63-46B6-B465-84BD8E22F56E}">
  <ds:schemaRefs>
    <ds:schemaRef ds:uri="2f8d1b2a-f3c7-426c-919f-5af498b0a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DEDF98-8262-41E5-AF28-DC7796E84FE6}">
  <ds:schemaRefs>
    <ds:schemaRef ds:uri="http://purl.org/dc/dcmitype/"/>
    <ds:schemaRef ds:uri="http://purl.org/dc/elements/1.1/"/>
    <ds:schemaRef ds:uri="http://schemas.microsoft.com/office/infopath/2007/PartnerControls"/>
    <ds:schemaRef ds:uri="http://www.w3.org/XML/1998/namespace"/>
    <ds:schemaRef ds:uri="2f8d1b2a-f3c7-426c-919f-5af498b0a980"/>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Statped_powerpointmal</Template>
  <TotalTime>1776</TotalTime>
  <Words>775</Words>
  <Application>Microsoft Office PowerPoint</Application>
  <PresentationFormat>Widescreen</PresentationFormat>
  <Paragraphs>179</Paragraphs>
  <Slides>43</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43</vt:i4>
      </vt:variant>
    </vt:vector>
  </HeadingPairs>
  <TitlesOfParts>
    <vt:vector size="50" baseType="lpstr">
      <vt:lpstr>&amp;quot</vt:lpstr>
      <vt:lpstr>Arial</vt:lpstr>
      <vt:lpstr>Calibri</vt:lpstr>
      <vt:lpstr>Comic Sans MS</vt:lpstr>
      <vt:lpstr>Segoe UI</vt:lpstr>
      <vt:lpstr>Times New Roman</vt:lpstr>
      <vt:lpstr>Statped_mal</vt:lpstr>
      <vt:lpstr>Bøyer</vt:lpstr>
      <vt:lpstr>Til læreren</vt:lpstr>
      <vt:lpstr>Punktbøye</vt:lpstr>
      <vt:lpstr>Bruk disse eksemplene til å lage setninger på tegnspråk med bruk av punktbøye:</vt:lpstr>
      <vt:lpstr>Punktbøye – «før/etter» Lag egne eksempler:</vt:lpstr>
      <vt:lpstr>Oversett disse setningene til tegnspråk ved hjelp av punktbøye:</vt:lpstr>
      <vt:lpstr>Listebøyer</vt:lpstr>
      <vt:lpstr>Oversett denne teksten med hjelp av listebøyer</vt:lpstr>
      <vt:lpstr>Oversett denne teksten med hjelp av listebøyer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Modifisering (tegnendring)</dc:title>
  <dc:creator>Nina Skau Høksnes</dc:creator>
  <dc:description>Template by addpoint.no</dc:description>
  <cp:lastModifiedBy>Isabella Solem</cp:lastModifiedBy>
  <cp:revision>6</cp:revision>
  <dcterms:created xsi:type="dcterms:W3CDTF">2021-04-29T10:38:05Z</dcterms:created>
  <dcterms:modified xsi:type="dcterms:W3CDTF">2023-01-31T10:08:40Z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0x01010066E045D018941F48B1470E73C61690E6</vt:lpwstr>
  </property>
  <property fmtid="{D5CDD505-2E9C-101B-9397-08002B2CF9AE}" pid="4" name="Order">
    <vt:r8>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