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1"/>
  </p:notesMasterIdLst>
  <p:handoutMasterIdLst>
    <p:handoutMasterId r:id="rId22"/>
  </p:handoutMasterIdLst>
  <p:sldIdLst>
    <p:sldId id="256" r:id="rId5"/>
    <p:sldId id="306" r:id="rId6"/>
    <p:sldId id="262" r:id="rId7"/>
    <p:sldId id="275" r:id="rId8"/>
    <p:sldId id="289" r:id="rId9"/>
    <p:sldId id="290" r:id="rId10"/>
    <p:sldId id="291" r:id="rId11"/>
    <p:sldId id="293" r:id="rId12"/>
    <p:sldId id="294" r:id="rId13"/>
    <p:sldId id="295" r:id="rId14"/>
    <p:sldId id="308" r:id="rId15"/>
    <p:sldId id="299" r:id="rId16"/>
    <p:sldId id="309" r:id="rId17"/>
    <p:sldId id="301" r:id="rId18"/>
    <p:sldId id="285" r:id="rId19"/>
    <p:sldId id="258" r:id="rId2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4F3528-C11A-4092-AE77-6F9D37DB856A}" v="1" vWet="5" dt="2023-01-19T08:51:26.031"/>
    <p1510:client id="{9A60D1F8-E35D-4DD4-B82D-3DBA675D67D1}" v="2" dt="2023-01-19T08:51:41.0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na Halvorsen" userId="5cee184d-4925-451b-9a17-5b923735eac1" providerId="ADAL" clId="{164F3528-C11A-4092-AE77-6F9D37DB856A}"/>
    <pc:docChg chg="undo custSel addSld delSld modSld sldOrd">
      <pc:chgData name="Lena Halvorsen" userId="5cee184d-4925-451b-9a17-5b923735eac1" providerId="ADAL" clId="{164F3528-C11A-4092-AE77-6F9D37DB856A}" dt="2023-01-18T14:47:50.445" v="2026" actId="113"/>
      <pc:docMkLst>
        <pc:docMk/>
      </pc:docMkLst>
      <pc:sldChg chg="modSp mod">
        <pc:chgData name="Lena Halvorsen" userId="5cee184d-4925-451b-9a17-5b923735eac1" providerId="ADAL" clId="{164F3528-C11A-4092-AE77-6F9D37DB856A}" dt="2023-01-18T14:29:23.116" v="1061" actId="1076"/>
        <pc:sldMkLst>
          <pc:docMk/>
          <pc:sldMk cId="1491175488" sldId="256"/>
        </pc:sldMkLst>
        <pc:spChg chg="mod">
          <ac:chgData name="Lena Halvorsen" userId="5cee184d-4925-451b-9a17-5b923735eac1" providerId="ADAL" clId="{164F3528-C11A-4092-AE77-6F9D37DB856A}" dt="2023-01-18T14:29:23.116" v="1061" actId="1076"/>
          <ac:spMkLst>
            <pc:docMk/>
            <pc:sldMk cId="1491175488" sldId="256"/>
            <ac:spMk id="2" creationId="{BD81471C-535B-3E4E-A6E7-F4C5313890E8}"/>
          </ac:spMkLst>
        </pc:spChg>
      </pc:sldChg>
      <pc:sldChg chg="del">
        <pc:chgData name="Lena Halvorsen" userId="5cee184d-4925-451b-9a17-5b923735eac1" providerId="ADAL" clId="{164F3528-C11A-4092-AE77-6F9D37DB856A}" dt="2023-01-18T10:12:31.246" v="0" actId="47"/>
        <pc:sldMkLst>
          <pc:docMk/>
          <pc:sldMk cId="2867346094" sldId="257"/>
        </pc:sldMkLst>
      </pc:sldChg>
      <pc:sldChg chg="del">
        <pc:chgData name="Lena Halvorsen" userId="5cee184d-4925-451b-9a17-5b923735eac1" providerId="ADAL" clId="{164F3528-C11A-4092-AE77-6F9D37DB856A}" dt="2023-01-18T14:36:58.790" v="1420" actId="47"/>
        <pc:sldMkLst>
          <pc:docMk/>
          <pc:sldMk cId="3393620036" sldId="259"/>
        </pc:sldMkLst>
      </pc:sldChg>
      <pc:sldChg chg="del">
        <pc:chgData name="Lena Halvorsen" userId="5cee184d-4925-451b-9a17-5b923735eac1" providerId="ADAL" clId="{164F3528-C11A-4092-AE77-6F9D37DB856A}" dt="2023-01-18T10:12:33.364" v="2" actId="47"/>
        <pc:sldMkLst>
          <pc:docMk/>
          <pc:sldMk cId="4117320322" sldId="260"/>
        </pc:sldMkLst>
      </pc:sldChg>
      <pc:sldChg chg="modNotesTx">
        <pc:chgData name="Lena Halvorsen" userId="5cee184d-4925-451b-9a17-5b923735eac1" providerId="ADAL" clId="{164F3528-C11A-4092-AE77-6F9D37DB856A}" dt="2023-01-18T14:31:07.648" v="1235" actId="20577"/>
        <pc:sldMkLst>
          <pc:docMk/>
          <pc:sldMk cId="4046713945" sldId="262"/>
        </pc:sldMkLst>
      </pc:sldChg>
      <pc:sldChg chg="modNotesTx">
        <pc:chgData name="Lena Halvorsen" userId="5cee184d-4925-451b-9a17-5b923735eac1" providerId="ADAL" clId="{164F3528-C11A-4092-AE77-6F9D37DB856A}" dt="2023-01-18T14:30:44.056" v="1191" actId="20577"/>
        <pc:sldMkLst>
          <pc:docMk/>
          <pc:sldMk cId="145383005" sldId="275"/>
        </pc:sldMkLst>
      </pc:sldChg>
      <pc:sldChg chg="modNotesTx">
        <pc:chgData name="Lena Halvorsen" userId="5cee184d-4925-451b-9a17-5b923735eac1" providerId="ADAL" clId="{164F3528-C11A-4092-AE77-6F9D37DB856A}" dt="2023-01-18T14:43:12.664" v="2024"/>
        <pc:sldMkLst>
          <pc:docMk/>
          <pc:sldMk cId="1495593054" sldId="285"/>
        </pc:sldMkLst>
      </pc:sldChg>
      <pc:sldChg chg="modNotesTx">
        <pc:chgData name="Lena Halvorsen" userId="5cee184d-4925-451b-9a17-5b923735eac1" providerId="ADAL" clId="{164F3528-C11A-4092-AE77-6F9D37DB856A}" dt="2023-01-18T14:31:16.860" v="1236" actId="20577"/>
        <pc:sldMkLst>
          <pc:docMk/>
          <pc:sldMk cId="3832588720" sldId="289"/>
        </pc:sldMkLst>
      </pc:sldChg>
      <pc:sldChg chg="add del">
        <pc:chgData name="Lena Halvorsen" userId="5cee184d-4925-451b-9a17-5b923735eac1" providerId="ADAL" clId="{164F3528-C11A-4092-AE77-6F9D37DB856A}" dt="2023-01-18T14:29:02.220" v="1009" actId="47"/>
        <pc:sldMkLst>
          <pc:docMk/>
          <pc:sldMk cId="393145269" sldId="290"/>
        </pc:sldMkLst>
      </pc:sldChg>
      <pc:sldChg chg="ord modNotesTx">
        <pc:chgData name="Lena Halvorsen" userId="5cee184d-4925-451b-9a17-5b923735eac1" providerId="ADAL" clId="{164F3528-C11A-4092-AE77-6F9D37DB856A}" dt="2023-01-18T14:47:50.445" v="2026" actId="113"/>
        <pc:sldMkLst>
          <pc:docMk/>
          <pc:sldMk cId="153505859" sldId="299"/>
        </pc:sldMkLst>
      </pc:sldChg>
      <pc:sldChg chg="del">
        <pc:chgData name="Lena Halvorsen" userId="5cee184d-4925-451b-9a17-5b923735eac1" providerId="ADAL" clId="{164F3528-C11A-4092-AE77-6F9D37DB856A}" dt="2023-01-18T14:40:08.640" v="1425" actId="47"/>
        <pc:sldMkLst>
          <pc:docMk/>
          <pc:sldMk cId="672602241" sldId="300"/>
        </pc:sldMkLst>
      </pc:sldChg>
      <pc:sldChg chg="modNotesTx">
        <pc:chgData name="Lena Halvorsen" userId="5cee184d-4925-451b-9a17-5b923735eac1" providerId="ADAL" clId="{164F3528-C11A-4092-AE77-6F9D37DB856A}" dt="2023-01-18T14:43:04.186" v="2023" actId="20577"/>
        <pc:sldMkLst>
          <pc:docMk/>
          <pc:sldMk cId="2032290730" sldId="301"/>
        </pc:sldMkLst>
      </pc:sldChg>
      <pc:sldChg chg="del ord">
        <pc:chgData name="Lena Halvorsen" userId="5cee184d-4925-451b-9a17-5b923735eac1" providerId="ADAL" clId="{164F3528-C11A-4092-AE77-6F9D37DB856A}" dt="2023-01-18T14:40:05.172" v="1424" actId="47"/>
        <pc:sldMkLst>
          <pc:docMk/>
          <pc:sldMk cId="1979009370" sldId="302"/>
        </pc:sldMkLst>
      </pc:sldChg>
      <pc:sldChg chg="del">
        <pc:chgData name="Lena Halvorsen" userId="5cee184d-4925-451b-9a17-5b923735eac1" providerId="ADAL" clId="{164F3528-C11A-4092-AE77-6F9D37DB856A}" dt="2023-01-18T14:39:52.444" v="1423" actId="47"/>
        <pc:sldMkLst>
          <pc:docMk/>
          <pc:sldMk cId="2078117746" sldId="303"/>
        </pc:sldMkLst>
      </pc:sldChg>
      <pc:sldChg chg="del">
        <pc:chgData name="Lena Halvorsen" userId="5cee184d-4925-451b-9a17-5b923735eac1" providerId="ADAL" clId="{164F3528-C11A-4092-AE77-6F9D37DB856A}" dt="2023-01-18T10:12:32.353" v="1" actId="47"/>
        <pc:sldMkLst>
          <pc:docMk/>
          <pc:sldMk cId="634657892" sldId="307"/>
        </pc:sldMkLst>
      </pc:sldChg>
      <pc:sldChg chg="ord modNotesTx">
        <pc:chgData name="Lena Halvorsen" userId="5cee184d-4925-451b-9a17-5b923735eac1" providerId="ADAL" clId="{164F3528-C11A-4092-AE77-6F9D37DB856A}" dt="2023-01-18T14:47:46.590" v="2025" actId="113"/>
        <pc:sldMkLst>
          <pc:docMk/>
          <pc:sldMk cId="3253461778" sldId="308"/>
        </pc:sldMkLst>
      </pc:sldChg>
    </pc:docChg>
  </pc:docChgLst>
  <pc:docChgLst>
    <pc:chgData name="Isabella Solem" userId="94a5a929-7a95-438c-8775-048c7f48d27d" providerId="ADAL" clId="{9A60D1F8-E35D-4DD4-B82D-3DBA675D67D1}"/>
    <pc:docChg chg="modSld sldOrd">
      <pc:chgData name="Isabella Solem" userId="94a5a929-7a95-438c-8775-048c7f48d27d" providerId="ADAL" clId="{9A60D1F8-E35D-4DD4-B82D-3DBA675D67D1}" dt="2023-01-19T08:51:41.015" v="1" actId="20578"/>
      <pc:docMkLst>
        <pc:docMk/>
      </pc:docMkLst>
      <pc:sldChg chg="modSp mod">
        <pc:chgData name="Isabella Solem" userId="94a5a929-7a95-438c-8775-048c7f48d27d" providerId="ADAL" clId="{9A60D1F8-E35D-4DD4-B82D-3DBA675D67D1}" dt="2023-01-19T08:51:24.858" v="0" actId="1076"/>
        <pc:sldMkLst>
          <pc:docMk/>
          <pc:sldMk cId="145383005" sldId="275"/>
        </pc:sldMkLst>
        <pc:picChg chg="mod">
          <ac:chgData name="Isabella Solem" userId="94a5a929-7a95-438c-8775-048c7f48d27d" providerId="ADAL" clId="{9A60D1F8-E35D-4DD4-B82D-3DBA675D67D1}" dt="2023-01-19T08:51:24.858" v="0" actId="1076"/>
          <ac:picMkLst>
            <pc:docMk/>
            <pc:sldMk cId="145383005" sldId="275"/>
            <ac:picMk id="4" creationId="{DB2ED6C6-E5B3-48D5-9624-4CB5A3339536}"/>
          </ac:picMkLst>
        </pc:picChg>
      </pc:sldChg>
      <pc:sldChg chg="ord">
        <pc:chgData name="Isabella Solem" userId="94a5a929-7a95-438c-8775-048c7f48d27d" providerId="ADAL" clId="{9A60D1F8-E35D-4DD4-B82D-3DBA675D67D1}" dt="2023-01-19T08:51:41.015" v="1" actId="20578"/>
        <pc:sldMkLst>
          <pc:docMk/>
          <pc:sldMk cId="3832588720" sldId="289"/>
        </pc:sldMkLst>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2B858373-6244-194A-AE92-A849344C929D}"/>
              </a:ext>
            </a:extLst>
          </p:cNvPr>
          <p:cNvSpPr>
            <a:spLocks noGrp="1"/>
          </p:cNvSpPr>
          <p:nvPr>
            <p:ph type="hdr" sz="quarter"/>
          </p:nvPr>
        </p:nvSpPr>
        <p:spPr>
          <a:xfrm>
            <a:off x="476672" y="395536"/>
            <a:ext cx="4032448" cy="458788"/>
          </a:xfrm>
          <a:prstGeom prst="rect">
            <a:avLst/>
          </a:prstGeom>
        </p:spPr>
        <p:txBody>
          <a:bodyPr vert="horz" lIns="0" tIns="0" rIns="0" bIns="0" rtlCol="0"/>
          <a:lstStyle>
            <a:lvl1pPr algn="l">
              <a:defRPr sz="1200"/>
            </a:lvl1pPr>
          </a:lstStyle>
          <a:p>
            <a:endParaRPr lang="nb-NO">
              <a:latin typeface="Arial" panose="020B0604020202020204" pitchFamily="34" charset="0"/>
              <a:cs typeface="Arial" panose="020B0604020202020204" pitchFamily="34" charset="0"/>
            </a:endParaRPr>
          </a:p>
        </p:txBody>
      </p:sp>
      <p:pic>
        <p:nvPicPr>
          <p:cNvPr id="6" name="Bilde 5">
            <a:extLst>
              <a:ext uri="{FF2B5EF4-FFF2-40B4-BE49-F238E27FC236}">
                <a16:creationId xmlns:a16="http://schemas.microsoft.com/office/drawing/2014/main" id="{21C77398-40DD-3249-B3F4-C4AE3BAA925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653136" y="323528"/>
            <a:ext cx="1739591" cy="586368"/>
          </a:xfrm>
          <a:prstGeom prst="rect">
            <a:avLst/>
          </a:prstGeom>
        </p:spPr>
      </p:pic>
      <p:sp>
        <p:nvSpPr>
          <p:cNvPr id="7" name="Plassholder for dato 2">
            <a:extLst>
              <a:ext uri="{FF2B5EF4-FFF2-40B4-BE49-F238E27FC236}">
                <a16:creationId xmlns:a16="http://schemas.microsoft.com/office/drawing/2014/main" id="{08CBFD80-6030-9A47-AFCD-80E2786084EA}"/>
              </a:ext>
            </a:extLst>
          </p:cNvPr>
          <p:cNvSpPr>
            <a:spLocks noGrp="1"/>
          </p:cNvSpPr>
          <p:nvPr>
            <p:ph type="dt" sz="quarter" idx="1"/>
          </p:nvPr>
        </p:nvSpPr>
        <p:spPr>
          <a:xfrm>
            <a:off x="5052205" y="8676456"/>
            <a:ext cx="1248234" cy="261246"/>
          </a:xfrm>
          <a:prstGeom prst="rect">
            <a:avLst/>
          </a:prstGeom>
        </p:spPr>
        <p:txBody>
          <a:bodyPr vert="horz" lIns="0" tIns="0" rIns="0" bIns="0" rtlCol="0" anchor="ctr" anchorCtr="0"/>
          <a:lstStyle>
            <a:lvl1pPr algn="r">
              <a:defRPr sz="1200"/>
            </a:lvl1pPr>
          </a:lstStyle>
          <a:p>
            <a:fld id="{137AEF4F-B7EA-E043-825E-F3E89E9B2030}" type="datetime1">
              <a:rPr lang="nb-NO" sz="900" smtClean="0">
                <a:latin typeface="Arial" panose="020B0604020202020204" pitchFamily="34" charset="0"/>
                <a:cs typeface="Arial" panose="020B0604020202020204" pitchFamily="34" charset="0"/>
              </a:rPr>
              <a:t>19.01.2023</a:t>
            </a:fld>
            <a:endParaRPr lang="nb-NO" sz="900">
              <a:latin typeface="Arial" panose="020B0604020202020204" pitchFamily="34" charset="0"/>
              <a:cs typeface="Arial" panose="020B0604020202020204" pitchFamily="34" charset="0"/>
            </a:endParaRPr>
          </a:p>
        </p:txBody>
      </p:sp>
      <p:sp>
        <p:nvSpPr>
          <p:cNvPr id="8" name="Plassholder for bunntekst 3">
            <a:extLst>
              <a:ext uri="{FF2B5EF4-FFF2-40B4-BE49-F238E27FC236}">
                <a16:creationId xmlns:a16="http://schemas.microsoft.com/office/drawing/2014/main" id="{09612936-F624-6048-BED1-BC99E660F67C}"/>
              </a:ext>
            </a:extLst>
          </p:cNvPr>
          <p:cNvSpPr>
            <a:spLocks noGrp="1"/>
          </p:cNvSpPr>
          <p:nvPr>
            <p:ph type="ftr" sz="quarter" idx="2"/>
          </p:nvPr>
        </p:nvSpPr>
        <p:spPr>
          <a:xfrm>
            <a:off x="481772" y="8685213"/>
            <a:ext cx="4459395" cy="252489"/>
          </a:xfrm>
          <a:prstGeom prst="rect">
            <a:avLst/>
          </a:prstGeom>
        </p:spPr>
        <p:txBody>
          <a:bodyPr vert="horz" lIns="0" tIns="0" rIns="0" bIns="0" rtlCol="0" anchor="ctr" anchorCtr="0"/>
          <a:lstStyle>
            <a:lvl1pPr algn="l">
              <a:defRPr sz="1200"/>
            </a:lvl1pPr>
          </a:lstStyle>
          <a:p>
            <a:endParaRPr lang="nb-NO" sz="900">
              <a:latin typeface="Arial" panose="020B0604020202020204" pitchFamily="34" charset="0"/>
              <a:cs typeface="Arial" panose="020B0604020202020204" pitchFamily="34" charset="0"/>
            </a:endParaRPr>
          </a:p>
        </p:txBody>
      </p:sp>
      <p:sp>
        <p:nvSpPr>
          <p:cNvPr id="9" name="Plassholder for lysbildenummer 4">
            <a:extLst>
              <a:ext uri="{FF2B5EF4-FFF2-40B4-BE49-F238E27FC236}">
                <a16:creationId xmlns:a16="http://schemas.microsoft.com/office/drawing/2014/main" id="{1827D36B-7038-2645-ADD8-C32D8BEA6B45}"/>
              </a:ext>
            </a:extLst>
          </p:cNvPr>
          <p:cNvSpPr>
            <a:spLocks noGrp="1"/>
          </p:cNvSpPr>
          <p:nvPr>
            <p:ph type="sldNum" sz="quarter" idx="3"/>
          </p:nvPr>
        </p:nvSpPr>
        <p:spPr>
          <a:xfrm>
            <a:off x="6381327" y="8676456"/>
            <a:ext cx="360041" cy="251520"/>
          </a:xfrm>
          <a:prstGeom prst="rect">
            <a:avLst/>
          </a:prstGeom>
        </p:spPr>
        <p:txBody>
          <a:bodyPr vert="horz" lIns="0" tIns="0" rIns="0" bIns="0" rtlCol="0" anchor="ctr" anchorCtr="0"/>
          <a:lstStyle>
            <a:lvl1pPr algn="r">
              <a:defRPr sz="1200"/>
            </a:lvl1pPr>
          </a:lstStyle>
          <a:p>
            <a:pPr algn="l"/>
            <a:r>
              <a:rPr lang="nb-NO" sz="900">
                <a:latin typeface="Arial" panose="020B0604020202020204" pitchFamily="34" charset="0"/>
                <a:cs typeface="Arial" panose="020B0604020202020204" pitchFamily="34" charset="0"/>
              </a:rPr>
              <a:t>0</a:t>
            </a:r>
          </a:p>
        </p:txBody>
      </p:sp>
    </p:spTree>
    <p:extLst>
      <p:ext uri="{BB962C8B-B14F-4D97-AF65-F5344CB8AC3E}">
        <p14:creationId xmlns:p14="http://schemas.microsoft.com/office/powerpoint/2010/main" val="312877140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opptekst 1">
            <a:extLst>
              <a:ext uri="{FF2B5EF4-FFF2-40B4-BE49-F238E27FC236}">
                <a16:creationId xmlns:a16="http://schemas.microsoft.com/office/drawing/2014/main" id="{400523A5-A423-8D41-BAC3-D7479A95D105}"/>
              </a:ext>
            </a:extLst>
          </p:cNvPr>
          <p:cNvSpPr>
            <a:spLocks noGrp="1"/>
          </p:cNvSpPr>
          <p:nvPr>
            <p:ph type="hdr" sz="quarter"/>
          </p:nvPr>
        </p:nvSpPr>
        <p:spPr>
          <a:xfrm>
            <a:off x="698233" y="369093"/>
            <a:ext cx="3738879" cy="458788"/>
          </a:xfrm>
          <a:prstGeom prst="rect">
            <a:avLst/>
          </a:prstGeom>
        </p:spPr>
        <p:txBody>
          <a:bodyPr vert="horz" lIns="0" tIns="0" rIns="0" bIns="0" rtlCol="0" anchor="b"/>
          <a:lstStyle>
            <a:lvl1pPr algn="l">
              <a:defRPr sz="1200">
                <a:latin typeface="Arial" panose="020B0604020202020204" pitchFamily="34" charset="0"/>
                <a:cs typeface="Arial" panose="020B0604020202020204" pitchFamily="34" charset="0"/>
              </a:defRPr>
            </a:lvl1pPr>
          </a:lstStyle>
          <a:p>
            <a:endParaRPr lang="nb-NO"/>
          </a:p>
        </p:txBody>
      </p:sp>
      <p:pic>
        <p:nvPicPr>
          <p:cNvPr id="9" name="Bilde 8">
            <a:extLst>
              <a:ext uri="{FF2B5EF4-FFF2-40B4-BE49-F238E27FC236}">
                <a16:creationId xmlns:a16="http://schemas.microsoft.com/office/drawing/2014/main" id="{13BFD9AE-9AF2-304C-9623-6B055A1FF4D0}"/>
              </a:ext>
            </a:extLst>
          </p:cNvPr>
          <p:cNvPicPr>
            <a:picLocks noChangeAspect="1"/>
          </p:cNvPicPr>
          <p:nvPr/>
        </p:nvPicPr>
        <p:blipFill rotWithShape="1">
          <a:blip r:embed="rId2">
            <a:extLst>
              <a:ext uri="{28A0092B-C50C-407E-A947-70E740481C1C}">
                <a14:useLocalDpi xmlns:a14="http://schemas.microsoft.com/office/drawing/2010/main" val="0"/>
              </a:ext>
            </a:extLst>
          </a:blip>
          <a:srcRect l="9131" t="46930" r="5260"/>
          <a:stretch/>
        </p:blipFill>
        <p:spPr>
          <a:xfrm>
            <a:off x="4653136" y="323528"/>
            <a:ext cx="1739591" cy="586368"/>
          </a:xfrm>
          <a:prstGeom prst="rect">
            <a:avLst/>
          </a:prstGeom>
        </p:spPr>
      </p:pic>
      <p:sp>
        <p:nvSpPr>
          <p:cNvPr id="10" name="Plassholder for dato 2">
            <a:extLst>
              <a:ext uri="{FF2B5EF4-FFF2-40B4-BE49-F238E27FC236}">
                <a16:creationId xmlns:a16="http://schemas.microsoft.com/office/drawing/2014/main" id="{13DDDDF2-E35C-3E4B-97FC-014224B9EF23}"/>
              </a:ext>
            </a:extLst>
          </p:cNvPr>
          <p:cNvSpPr>
            <a:spLocks noGrp="1"/>
          </p:cNvSpPr>
          <p:nvPr>
            <p:ph type="dt" sz="quarter" idx="1"/>
          </p:nvPr>
        </p:nvSpPr>
        <p:spPr>
          <a:xfrm>
            <a:off x="5052205" y="8676456"/>
            <a:ext cx="1248234" cy="261246"/>
          </a:xfrm>
          <a:prstGeom prst="rect">
            <a:avLst/>
          </a:prstGeom>
        </p:spPr>
        <p:txBody>
          <a:bodyPr vert="horz" lIns="0" tIns="0" rIns="0" bIns="0" rtlCol="0" anchor="ctr" anchorCtr="0"/>
          <a:lstStyle>
            <a:lvl1pPr algn="r">
              <a:defRPr sz="900">
                <a:latin typeface="Arial" panose="020B0604020202020204" pitchFamily="34" charset="0"/>
                <a:cs typeface="Arial" panose="020B0604020202020204" pitchFamily="34" charset="0"/>
              </a:defRPr>
            </a:lvl1pPr>
          </a:lstStyle>
          <a:p>
            <a:fld id="{474EF295-6373-8B41-9D0A-5D96D4C6C928}" type="datetime1">
              <a:rPr lang="nb-NO" smtClean="0"/>
              <a:t>19.01.2023</a:t>
            </a:fld>
            <a:endParaRPr lang="nb-NO"/>
          </a:p>
        </p:txBody>
      </p:sp>
      <p:sp>
        <p:nvSpPr>
          <p:cNvPr id="11" name="Plassholder for bunntekst 3">
            <a:extLst>
              <a:ext uri="{FF2B5EF4-FFF2-40B4-BE49-F238E27FC236}">
                <a16:creationId xmlns:a16="http://schemas.microsoft.com/office/drawing/2014/main" id="{1C0440E9-FCB4-D543-8A8F-599ED3B6F78C}"/>
              </a:ext>
            </a:extLst>
          </p:cNvPr>
          <p:cNvSpPr>
            <a:spLocks noGrp="1"/>
          </p:cNvSpPr>
          <p:nvPr>
            <p:ph type="ftr" sz="quarter" idx="4"/>
          </p:nvPr>
        </p:nvSpPr>
        <p:spPr>
          <a:xfrm>
            <a:off x="685800" y="8685213"/>
            <a:ext cx="4255367" cy="242763"/>
          </a:xfrm>
          <a:prstGeom prst="rect">
            <a:avLst/>
          </a:prstGeom>
        </p:spPr>
        <p:txBody>
          <a:bodyPr vert="horz" lIns="0" tIns="0" rIns="0" bIns="0" rtlCol="0" anchor="ctr" anchorCtr="0"/>
          <a:lstStyle>
            <a:lvl1pPr algn="l">
              <a:defRPr sz="900">
                <a:latin typeface="Arial" panose="020B0604020202020204" pitchFamily="34" charset="0"/>
                <a:cs typeface="Arial" panose="020B0604020202020204" pitchFamily="34" charset="0"/>
              </a:defRPr>
            </a:lvl1pPr>
          </a:lstStyle>
          <a:p>
            <a:endParaRPr lang="nb-NO"/>
          </a:p>
        </p:txBody>
      </p:sp>
      <p:sp>
        <p:nvSpPr>
          <p:cNvPr id="12" name="Plassholder for lysbildenummer 4">
            <a:extLst>
              <a:ext uri="{FF2B5EF4-FFF2-40B4-BE49-F238E27FC236}">
                <a16:creationId xmlns:a16="http://schemas.microsoft.com/office/drawing/2014/main" id="{6C287FA9-C53C-B843-B983-34F905A1866C}"/>
              </a:ext>
            </a:extLst>
          </p:cNvPr>
          <p:cNvSpPr>
            <a:spLocks noGrp="1"/>
          </p:cNvSpPr>
          <p:nvPr>
            <p:ph type="sldNum" sz="quarter" idx="5"/>
          </p:nvPr>
        </p:nvSpPr>
        <p:spPr>
          <a:xfrm>
            <a:off x="6381327" y="8676456"/>
            <a:ext cx="360041" cy="251520"/>
          </a:xfrm>
          <a:prstGeom prst="rect">
            <a:avLst/>
          </a:prstGeom>
        </p:spPr>
        <p:txBody>
          <a:bodyPr vert="horz" lIns="0" tIns="0" rIns="0" bIns="0" rtlCol="0" anchor="ctr" anchorCtr="0"/>
          <a:lstStyle>
            <a:lvl1pPr algn="r">
              <a:defRPr sz="900">
                <a:latin typeface="Arial" panose="020B0604020202020204" pitchFamily="34" charset="0"/>
                <a:cs typeface="Arial" panose="020B0604020202020204" pitchFamily="34" charset="0"/>
              </a:defRPr>
            </a:lvl1pPr>
          </a:lstStyle>
          <a:p>
            <a:pPr algn="l"/>
            <a:r>
              <a:rPr lang="nb-NO"/>
              <a:t>0</a:t>
            </a:r>
          </a:p>
        </p:txBody>
      </p:sp>
    </p:spTree>
    <p:extLst>
      <p:ext uri="{BB962C8B-B14F-4D97-AF65-F5344CB8AC3E}">
        <p14:creationId xmlns:p14="http://schemas.microsoft.com/office/powerpoint/2010/main" val="1310728928"/>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2092773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Alle disse bildene har tegn som utføres med pekehånd. Kan dere finne tegnene?</a:t>
            </a:r>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362957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Alle disse bildene har tegn som utføres med stjernehånd. Kan dere finne tegnene?</a:t>
            </a:r>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3200211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Bilder til inspirasjon når elevene lager håndformfortelling – her med B-hånd.</a:t>
            </a:r>
          </a:p>
          <a:p>
            <a:r>
              <a:rPr lang="nb-NO"/>
              <a:t>Ha gjerne oppe en slik tavle med bilder når elevene skal lage fortelling, eller skriv ut slik at de kan ha dem foran seg. Men vær oppmerksom på at selv om bildene kan være til hjelp og inspirasjon for elevene, kan de også være med på å styre hva fortellingen kommer til å handle om.</a:t>
            </a:r>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3899888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Bilder til inspirasjon når elevene lager håndformfortelling – her med 5-hånd.</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Ha gjerne oppe en slik tavle med bilder når elevene skal lage fortelling, eller skriv ut slik at de kan ha dem foran seg. Men vær oppmerksom på at selv om bildene kan være til hjelp og inspirasjon for elevene, kan de også være med på å styre hva fortellingen kommer til å handle om.</a:t>
            </a:r>
          </a:p>
          <a:p>
            <a:endParaRPr lang="nb-NO"/>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3336342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nb-NO" b="1"/>
              <a:t>Tekstene er animerte: Hvert spørsmål kommer fram ved klikk.</a:t>
            </a:r>
          </a:p>
          <a:p>
            <a:pPr rtl="0"/>
            <a:endParaRPr lang="nb-NO" b="1"/>
          </a:p>
          <a:p>
            <a:pPr rtl="0"/>
            <a:r>
              <a:rPr lang="nb-NO" b="0"/>
              <a:t>Dette lysarket kan kopieres og brukes i undervisningen. Løft for eksempel opp et og et spørsmål, og la elevene komme med forslag og eksempler.</a:t>
            </a:r>
          </a:p>
        </p:txBody>
      </p:sp>
      <p:sp>
        <p:nvSpPr>
          <p:cNvPr id="4" name="Plassholder for lysbildenummer 3"/>
          <p:cNvSpPr>
            <a:spLocks noGrp="1"/>
          </p:cNvSpPr>
          <p:nvPr>
            <p:ph type="sldNum" sz="quarter" idx="10"/>
          </p:nvPr>
        </p:nvSpPr>
        <p:spPr/>
        <p:txBody>
          <a:bodyPr rtlCol="0"/>
          <a:lstStyle/>
          <a:p>
            <a:pPr rtl="0"/>
            <a:fld id="{E3B36274-F2B9-4C45-BBB4-0EDF4CD651A7}" type="slidenum">
              <a:rPr lang="nb-NO" smtClean="0"/>
              <a:t>3</a:t>
            </a:fld>
            <a:endParaRPr lang="nb-NO"/>
          </a:p>
        </p:txBody>
      </p:sp>
    </p:spTree>
    <p:extLst>
      <p:ext uri="{BB962C8B-B14F-4D97-AF65-F5344CB8AC3E}">
        <p14:creationId xmlns:p14="http://schemas.microsoft.com/office/powerpoint/2010/main" val="2189152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b="1"/>
              <a:t>Bildene er animerte: Hver håndform kommer fram og forsvinner ved klikk</a:t>
            </a:r>
            <a:r>
              <a:rPr lang="nb-NO" b="1"/>
              <a:t>.</a:t>
            </a:r>
          </a:p>
          <a:p>
            <a:r>
              <a:rPr lang="nb-NO" b="0"/>
              <a:t>Her kan du for eksempel løfte fram en og en håndform, og så kan elevene komme med forslag til tegn med hver av håndformene. Dere kan også snakke om hva vi kaller hver enkelt håndform, og hvorfor.</a:t>
            </a:r>
          </a:p>
        </p:txBody>
      </p:sp>
      <p:sp>
        <p:nvSpPr>
          <p:cNvPr id="4" name="Plassholder for lysbildenummer 3"/>
          <p:cNvSpPr>
            <a:spLocks noGrp="1"/>
          </p:cNvSpPr>
          <p:nvPr>
            <p:ph type="sldNum" sz="quarter" idx="5"/>
          </p:nvPr>
        </p:nvSpPr>
        <p:spPr/>
        <p:txBody>
          <a:bodyPr/>
          <a:lstStyle/>
          <a:p>
            <a:pPr rtl="0"/>
            <a:fld id="{E3B36274-F2B9-4C45-BBB4-0EDF4CD651A7}" type="slidenum">
              <a:rPr lang="nb-NO" noProof="0" smtClean="0"/>
              <a:t>4</a:t>
            </a:fld>
            <a:endParaRPr lang="nb-NO" noProof="0"/>
          </a:p>
        </p:txBody>
      </p:sp>
    </p:spTree>
    <p:extLst>
      <p:ext uri="{BB962C8B-B14F-4D97-AF65-F5344CB8AC3E}">
        <p14:creationId xmlns:p14="http://schemas.microsoft.com/office/powerpoint/2010/main" val="2060668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400" b="1"/>
              <a:t>Elevene kan jobbe alene eller to og to. De kan komme med flere eksempler på tegn som har denne håndformen.</a:t>
            </a:r>
          </a:p>
        </p:txBody>
      </p:sp>
      <p:sp>
        <p:nvSpPr>
          <p:cNvPr id="4" name="Plassholder for lysbildenummer 3"/>
          <p:cNvSpPr>
            <a:spLocks noGrp="1"/>
          </p:cNvSpPr>
          <p:nvPr>
            <p:ph type="sldNum" sz="quarter" idx="10"/>
          </p:nvPr>
        </p:nvSpPr>
        <p:spPr/>
        <p:txBody>
          <a:bodyPr rtlCol="0"/>
          <a:lstStyle/>
          <a:p>
            <a:pPr rtl="0"/>
            <a:fld id="{E3B36274-F2B9-4C45-BBB4-0EDF4CD651A7}" type="slidenum">
              <a:rPr lang="nb-NO" smtClean="0"/>
              <a:t>5</a:t>
            </a:fld>
            <a:endParaRPr lang="nb-NO"/>
          </a:p>
        </p:txBody>
      </p:sp>
    </p:spTree>
    <p:extLst>
      <p:ext uri="{BB962C8B-B14F-4D97-AF65-F5344CB8AC3E}">
        <p14:creationId xmlns:p14="http://schemas.microsoft.com/office/powerpoint/2010/main" val="2031005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a:t>Elevene kan jobbe alene eller to og to. De kan komme med flere eksempler på tegn som har denne håndformen.</a:t>
            </a:r>
            <a:endParaRPr lang="nb-NO"/>
          </a:p>
          <a:p>
            <a:pPr rtl="0"/>
            <a:endParaRPr lang="nb-NO"/>
          </a:p>
        </p:txBody>
      </p:sp>
      <p:sp>
        <p:nvSpPr>
          <p:cNvPr id="4" name="Plassholder for lysbildenummer 3"/>
          <p:cNvSpPr>
            <a:spLocks noGrp="1"/>
          </p:cNvSpPr>
          <p:nvPr>
            <p:ph type="sldNum" sz="quarter" idx="10"/>
          </p:nvPr>
        </p:nvSpPr>
        <p:spPr/>
        <p:txBody>
          <a:bodyPr rtlCol="0"/>
          <a:lstStyle/>
          <a:p>
            <a:pPr rtl="0"/>
            <a:fld id="{E3B36274-F2B9-4C45-BBB4-0EDF4CD651A7}" type="slidenum">
              <a:rPr lang="nb-NO" smtClean="0"/>
              <a:t>6</a:t>
            </a:fld>
            <a:endParaRPr lang="nb-NO"/>
          </a:p>
        </p:txBody>
      </p:sp>
    </p:spTree>
    <p:extLst>
      <p:ext uri="{BB962C8B-B14F-4D97-AF65-F5344CB8AC3E}">
        <p14:creationId xmlns:p14="http://schemas.microsoft.com/office/powerpoint/2010/main" val="566107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a:t>Elevene kan jobbe alene eller to og to. De kan komme med flere eksempler på tegn som har denne håndformen.</a:t>
            </a:r>
            <a:endParaRPr lang="nb-NO"/>
          </a:p>
        </p:txBody>
      </p:sp>
      <p:sp>
        <p:nvSpPr>
          <p:cNvPr id="4" name="Plassholder for lysbildenummer 3"/>
          <p:cNvSpPr>
            <a:spLocks noGrp="1"/>
          </p:cNvSpPr>
          <p:nvPr>
            <p:ph type="sldNum" sz="quarter" idx="10"/>
          </p:nvPr>
        </p:nvSpPr>
        <p:spPr/>
        <p:txBody>
          <a:bodyPr rtlCol="0"/>
          <a:lstStyle/>
          <a:p>
            <a:pPr rtl="0"/>
            <a:fld id="{E3B36274-F2B9-4C45-BBB4-0EDF4CD651A7}" type="slidenum">
              <a:rPr lang="nb-NO" smtClean="0"/>
              <a:t>7</a:t>
            </a:fld>
            <a:endParaRPr lang="nb-NO"/>
          </a:p>
        </p:txBody>
      </p:sp>
    </p:spTree>
    <p:extLst>
      <p:ext uri="{BB962C8B-B14F-4D97-AF65-F5344CB8AC3E}">
        <p14:creationId xmlns:p14="http://schemas.microsoft.com/office/powerpoint/2010/main" val="2860306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a:t>Elevene kan jobbe alene eller to og to. De kan komme med flere eksempler på tegn som har denne håndformen.</a:t>
            </a:r>
            <a:endParaRPr lang="nb-NO"/>
          </a:p>
          <a:p>
            <a:pPr rtl="0"/>
            <a:endParaRPr lang="nb-NO"/>
          </a:p>
        </p:txBody>
      </p:sp>
      <p:sp>
        <p:nvSpPr>
          <p:cNvPr id="4" name="Plassholder for lysbildenummer 3"/>
          <p:cNvSpPr>
            <a:spLocks noGrp="1"/>
          </p:cNvSpPr>
          <p:nvPr>
            <p:ph type="sldNum" sz="quarter" idx="10"/>
          </p:nvPr>
        </p:nvSpPr>
        <p:spPr/>
        <p:txBody>
          <a:bodyPr rtlCol="0"/>
          <a:lstStyle/>
          <a:p>
            <a:pPr rtl="0"/>
            <a:fld id="{E3B36274-F2B9-4C45-BBB4-0EDF4CD651A7}" type="slidenum">
              <a:rPr lang="nb-NO" smtClean="0"/>
              <a:t>8</a:t>
            </a:fld>
            <a:endParaRPr lang="nb-NO"/>
          </a:p>
        </p:txBody>
      </p:sp>
    </p:spTree>
    <p:extLst>
      <p:ext uri="{BB962C8B-B14F-4D97-AF65-F5344CB8AC3E}">
        <p14:creationId xmlns:p14="http://schemas.microsoft.com/office/powerpoint/2010/main" val="1965645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a:t>Elevene kan jobbe alene eller to og to. De kan komme med flere eksempler på tegn som har denne håndformen.</a:t>
            </a:r>
            <a:endParaRPr lang="nb-NO"/>
          </a:p>
          <a:p>
            <a:pPr rtl="0"/>
            <a:endParaRPr lang="nb-NO"/>
          </a:p>
        </p:txBody>
      </p:sp>
      <p:sp>
        <p:nvSpPr>
          <p:cNvPr id="4" name="Plassholder for lysbildenummer 3"/>
          <p:cNvSpPr>
            <a:spLocks noGrp="1"/>
          </p:cNvSpPr>
          <p:nvPr>
            <p:ph type="sldNum" sz="quarter" idx="10"/>
          </p:nvPr>
        </p:nvSpPr>
        <p:spPr/>
        <p:txBody>
          <a:bodyPr rtlCol="0"/>
          <a:lstStyle/>
          <a:p>
            <a:pPr rtl="0"/>
            <a:fld id="{E3B36274-F2B9-4C45-BBB4-0EDF4CD651A7}" type="slidenum">
              <a:rPr lang="nb-NO" smtClean="0"/>
              <a:t>9</a:t>
            </a:fld>
            <a:endParaRPr lang="nb-NO"/>
          </a:p>
        </p:txBody>
      </p:sp>
    </p:spTree>
    <p:extLst>
      <p:ext uri="{BB962C8B-B14F-4D97-AF65-F5344CB8AC3E}">
        <p14:creationId xmlns:p14="http://schemas.microsoft.com/office/powerpoint/2010/main" val="3423767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a:t>Elevene kan jobbe alene eller to og to. De kan komme med flere eksempler på tegn som har denne håndformen.</a:t>
            </a:r>
            <a:endParaRPr lang="nb-NO"/>
          </a:p>
          <a:p>
            <a:pPr rtl="0"/>
            <a:endParaRPr lang="nb-NO"/>
          </a:p>
        </p:txBody>
      </p:sp>
      <p:sp>
        <p:nvSpPr>
          <p:cNvPr id="4" name="Plassholder for lysbildenummer 3"/>
          <p:cNvSpPr>
            <a:spLocks noGrp="1"/>
          </p:cNvSpPr>
          <p:nvPr>
            <p:ph type="sldNum" sz="quarter" idx="10"/>
          </p:nvPr>
        </p:nvSpPr>
        <p:spPr/>
        <p:txBody>
          <a:bodyPr rtlCol="0"/>
          <a:lstStyle/>
          <a:p>
            <a:pPr rtl="0"/>
            <a:fld id="{E3B36274-F2B9-4C45-BBB4-0EDF4CD651A7}" type="slidenum">
              <a:rPr lang="nb-NO" smtClean="0"/>
              <a:t>10</a:t>
            </a:fld>
            <a:endParaRPr lang="nb-NO"/>
          </a:p>
        </p:txBody>
      </p:sp>
    </p:spTree>
    <p:extLst>
      <p:ext uri="{BB962C8B-B14F-4D97-AF65-F5344CB8AC3E}">
        <p14:creationId xmlns:p14="http://schemas.microsoft.com/office/powerpoint/2010/main" val="261362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_lilla">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7DBC9300-6148-D04A-A418-5A3C4B007177}"/>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2"/>
              </a:solidFill>
            </a:endParaRPr>
          </a:p>
        </p:txBody>
      </p:sp>
      <p:cxnSp>
        <p:nvCxnSpPr>
          <p:cNvPr id="13" name="Rett linje 12"/>
          <p:cNvCxnSpPr/>
          <p:nvPr userDrawn="1"/>
        </p:nvCxnSpPr>
        <p:spPr>
          <a:xfrm>
            <a:off x="335360" y="1202400"/>
            <a:ext cx="1152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e 13">
            <a:extLst>
              <a:ext uri="{FF2B5EF4-FFF2-40B4-BE49-F238E27FC236}">
                <a16:creationId xmlns:a16="http://schemas.microsoft.com/office/drawing/2014/main" id="{1BB58594-BA53-F543-B0B1-74FF174299D5}"/>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t="-16611"/>
          <a:stretch/>
        </p:blipFill>
        <p:spPr>
          <a:xfrm>
            <a:off x="6569443" y="3908398"/>
            <a:ext cx="5605200" cy="2949602"/>
          </a:xfrm>
          <a:prstGeom prst="rect">
            <a:avLst/>
          </a:prstGeom>
        </p:spPr>
      </p:pic>
      <p:sp>
        <p:nvSpPr>
          <p:cNvPr id="8" name="Title 1">
            <a:extLst>
              <a:ext uri="{FF2B5EF4-FFF2-40B4-BE49-F238E27FC236}">
                <a16:creationId xmlns:a16="http://schemas.microsoft.com/office/drawing/2014/main" id="{1C250EB0-DE85-BF4C-BA19-33209E86441B}"/>
              </a:ext>
            </a:extLst>
          </p:cNvPr>
          <p:cNvSpPr>
            <a:spLocks noGrp="1"/>
          </p:cNvSpPr>
          <p:nvPr>
            <p:ph type="ctrTitle"/>
          </p:nvPr>
        </p:nvSpPr>
        <p:spPr>
          <a:xfrm>
            <a:off x="695325" y="2785909"/>
            <a:ext cx="10564813" cy="561549"/>
          </a:xfrm>
          <a:prstGeom prst="rect">
            <a:avLst/>
          </a:prstGeom>
        </p:spPr>
        <p:txBody>
          <a:bodyPr lIns="0" tIns="0" rIns="0" bIns="0" anchor="b" anchorCtr="0">
            <a:noAutofit/>
          </a:bodyPr>
          <a:lstStyle>
            <a:lvl1pPr algn="l">
              <a:defRPr sz="3200">
                <a:solidFill>
                  <a:schemeClr val="bg1"/>
                </a:solidFill>
              </a:defRPr>
            </a:lvl1pPr>
          </a:lstStyle>
          <a:p>
            <a:r>
              <a:rPr lang="nb-NO"/>
              <a:t>Klikk for å redigere tittelstil</a:t>
            </a:r>
          </a:p>
        </p:txBody>
      </p:sp>
      <p:sp>
        <p:nvSpPr>
          <p:cNvPr id="9" name="Subtitle 2">
            <a:extLst>
              <a:ext uri="{FF2B5EF4-FFF2-40B4-BE49-F238E27FC236}">
                <a16:creationId xmlns:a16="http://schemas.microsoft.com/office/drawing/2014/main" id="{D8919FAA-A457-A844-9FF6-3D8D13EA1D24}"/>
              </a:ext>
            </a:extLst>
          </p:cNvPr>
          <p:cNvSpPr>
            <a:spLocks noGrp="1"/>
          </p:cNvSpPr>
          <p:nvPr>
            <p:ph type="subTitle" idx="1"/>
          </p:nvPr>
        </p:nvSpPr>
        <p:spPr>
          <a:xfrm>
            <a:off x="695325" y="3526160"/>
            <a:ext cx="10564813" cy="478904"/>
          </a:xfrm>
          <a:prstGeom prst="rect">
            <a:avLst/>
          </a:prstGeom>
        </p:spPr>
        <p:txBody>
          <a:bodyPr lIns="0" tIns="0" rIns="0" bIns="0" anchor="t" anchorCtr="0">
            <a:no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pic>
        <p:nvPicPr>
          <p:cNvPr id="19" name="Bilde 18">
            <a:extLst>
              <a:ext uri="{FF2B5EF4-FFF2-40B4-BE49-F238E27FC236}">
                <a16:creationId xmlns:a16="http://schemas.microsoft.com/office/drawing/2014/main" id="{01444237-3DD9-0F49-9737-2972650DAEA4}"/>
              </a:ext>
            </a:extLst>
          </p:cNvPr>
          <p:cNvPicPr>
            <a:picLocks noChangeAspect="1"/>
          </p:cNvPicPr>
          <p:nvPr userDrawn="1"/>
        </p:nvPicPr>
        <p:blipFill>
          <a:blip r:embed="rId3"/>
          <a:stretch>
            <a:fillRect/>
          </a:stretch>
        </p:blipFill>
        <p:spPr>
          <a:xfrm>
            <a:off x="367890" y="384314"/>
            <a:ext cx="2461246" cy="561163"/>
          </a:xfrm>
          <a:prstGeom prst="rect">
            <a:avLst/>
          </a:prstGeom>
        </p:spPr>
      </p:pic>
    </p:spTree>
    <p:extLst>
      <p:ext uri="{BB962C8B-B14F-4D97-AF65-F5344CB8AC3E}">
        <p14:creationId xmlns:p14="http://schemas.microsoft.com/office/powerpoint/2010/main" val="4098554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killeark_rosa">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3A5C9895-5777-D543-8439-792476C4AAF9}"/>
              </a:ext>
            </a:extLst>
          </p:cNvPr>
          <p:cNvSpPr/>
          <p:nvPr userDrawn="1"/>
        </p:nvSpPr>
        <p:spPr>
          <a:xfrm>
            <a:off x="0" y="0"/>
            <a:ext cx="12192000" cy="6308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 name="Plassholder for dato 2">
            <a:extLst>
              <a:ext uri="{FF2B5EF4-FFF2-40B4-BE49-F238E27FC236}">
                <a16:creationId xmlns:a16="http://schemas.microsoft.com/office/drawing/2014/main" id="{383F81D5-FE1C-434F-9748-BE8C596BB901}"/>
              </a:ext>
            </a:extLst>
          </p:cNvPr>
          <p:cNvSpPr>
            <a:spLocks noGrp="1"/>
          </p:cNvSpPr>
          <p:nvPr>
            <p:ph type="dt" sz="half" idx="10"/>
          </p:nvPr>
        </p:nvSpPr>
        <p:spPr/>
        <p:txBody>
          <a:bodyPr/>
          <a:lstStyle/>
          <a:p>
            <a:endParaRPr lang="nb-NO"/>
          </a:p>
        </p:txBody>
      </p:sp>
      <p:sp>
        <p:nvSpPr>
          <p:cNvPr id="4" name="Plassholder for lysbildenummer 3">
            <a:extLst>
              <a:ext uri="{FF2B5EF4-FFF2-40B4-BE49-F238E27FC236}">
                <a16:creationId xmlns:a16="http://schemas.microsoft.com/office/drawing/2014/main" id="{B40FB410-9871-D74D-B0C9-0038C5BD8B99}"/>
              </a:ext>
            </a:extLst>
          </p:cNvPr>
          <p:cNvSpPr>
            <a:spLocks noGrp="1"/>
          </p:cNvSpPr>
          <p:nvPr>
            <p:ph type="sldNum" sz="quarter" idx="11"/>
          </p:nvPr>
        </p:nvSpPr>
        <p:spPr/>
        <p:txBody>
          <a:bodyPr/>
          <a:lstStyle/>
          <a:p>
            <a:fld id="{62F8C147-E5C9-4E5A-BFDA-02BE385E1D0E}" type="slidenum">
              <a:rPr lang="nb-NO" smtClean="0"/>
              <a:pPr/>
              <a:t>‹#›</a:t>
            </a:fld>
            <a:endParaRPr lang="nb-NO"/>
          </a:p>
        </p:txBody>
      </p:sp>
      <p:sp>
        <p:nvSpPr>
          <p:cNvPr id="5" name="Plassholder for bunntekst 4">
            <a:extLst>
              <a:ext uri="{FF2B5EF4-FFF2-40B4-BE49-F238E27FC236}">
                <a16:creationId xmlns:a16="http://schemas.microsoft.com/office/drawing/2014/main" id="{01771376-4BA0-3643-8631-173D4B00FA46}"/>
              </a:ext>
            </a:extLst>
          </p:cNvPr>
          <p:cNvSpPr>
            <a:spLocks noGrp="1"/>
          </p:cNvSpPr>
          <p:nvPr>
            <p:ph type="ftr" sz="quarter" idx="12"/>
          </p:nvPr>
        </p:nvSpPr>
        <p:spPr/>
        <p:txBody>
          <a:bodyPr/>
          <a:lstStyle/>
          <a:p>
            <a:endParaRPr lang="nb-NO"/>
          </a:p>
        </p:txBody>
      </p:sp>
      <p:sp>
        <p:nvSpPr>
          <p:cNvPr id="6" name="Title 1">
            <a:extLst>
              <a:ext uri="{FF2B5EF4-FFF2-40B4-BE49-F238E27FC236}">
                <a16:creationId xmlns:a16="http://schemas.microsoft.com/office/drawing/2014/main" id="{3A4701D8-20EA-3841-8B0D-C0965CE84460}"/>
              </a:ext>
            </a:extLst>
          </p:cNvPr>
          <p:cNvSpPr>
            <a:spLocks noGrp="1"/>
          </p:cNvSpPr>
          <p:nvPr>
            <p:ph type="ctrTitle"/>
          </p:nvPr>
        </p:nvSpPr>
        <p:spPr>
          <a:xfrm>
            <a:off x="695325" y="2785909"/>
            <a:ext cx="10564813" cy="561549"/>
          </a:xfrm>
          <a:prstGeom prst="rect">
            <a:avLst/>
          </a:prstGeom>
        </p:spPr>
        <p:txBody>
          <a:bodyPr lIns="0" tIns="0" rIns="0" bIns="0" anchor="b" anchorCtr="0">
            <a:noAutofit/>
          </a:bodyPr>
          <a:lstStyle>
            <a:lvl1pPr algn="l">
              <a:defRPr sz="3200">
                <a:solidFill>
                  <a:schemeClr val="bg1"/>
                </a:solidFill>
              </a:defRPr>
            </a:lvl1pPr>
          </a:lstStyle>
          <a:p>
            <a:r>
              <a:rPr lang="nb-NO"/>
              <a:t>Klikk for å redigere tittelstil</a:t>
            </a:r>
          </a:p>
        </p:txBody>
      </p:sp>
      <p:sp>
        <p:nvSpPr>
          <p:cNvPr id="7" name="Subtitle 2">
            <a:extLst>
              <a:ext uri="{FF2B5EF4-FFF2-40B4-BE49-F238E27FC236}">
                <a16:creationId xmlns:a16="http://schemas.microsoft.com/office/drawing/2014/main" id="{BA0FABE5-865B-4D49-87A3-78D406B8F1E5}"/>
              </a:ext>
            </a:extLst>
          </p:cNvPr>
          <p:cNvSpPr>
            <a:spLocks noGrp="1"/>
          </p:cNvSpPr>
          <p:nvPr>
            <p:ph type="subTitle" idx="1"/>
          </p:nvPr>
        </p:nvSpPr>
        <p:spPr>
          <a:xfrm>
            <a:off x="695325" y="3526160"/>
            <a:ext cx="10564813" cy="478904"/>
          </a:xfrm>
          <a:prstGeom prst="rect">
            <a:avLst/>
          </a:prstGeom>
        </p:spPr>
        <p:txBody>
          <a:bodyPr lIns="0" tIns="0" rIns="0" bIns="0" anchor="t" anchorCtr="0">
            <a:no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1644714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killeark_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8D511D81-D1CC-E647-ADDD-06A057F4FCB2}"/>
              </a:ext>
            </a:extLst>
          </p:cNvPr>
          <p:cNvSpPr/>
          <p:nvPr userDrawn="1"/>
        </p:nvSpPr>
        <p:spPr>
          <a:xfrm>
            <a:off x="0" y="0"/>
            <a:ext cx="12192000" cy="6308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 name="Plassholder for dato 2">
            <a:extLst>
              <a:ext uri="{FF2B5EF4-FFF2-40B4-BE49-F238E27FC236}">
                <a16:creationId xmlns:a16="http://schemas.microsoft.com/office/drawing/2014/main" id="{383F81D5-FE1C-434F-9748-BE8C596BB901}"/>
              </a:ext>
            </a:extLst>
          </p:cNvPr>
          <p:cNvSpPr>
            <a:spLocks noGrp="1"/>
          </p:cNvSpPr>
          <p:nvPr>
            <p:ph type="dt" sz="half" idx="10"/>
          </p:nvPr>
        </p:nvSpPr>
        <p:spPr/>
        <p:txBody>
          <a:bodyPr/>
          <a:lstStyle/>
          <a:p>
            <a:endParaRPr lang="nb-NO"/>
          </a:p>
        </p:txBody>
      </p:sp>
      <p:sp>
        <p:nvSpPr>
          <p:cNvPr id="4" name="Plassholder for lysbildenummer 3">
            <a:extLst>
              <a:ext uri="{FF2B5EF4-FFF2-40B4-BE49-F238E27FC236}">
                <a16:creationId xmlns:a16="http://schemas.microsoft.com/office/drawing/2014/main" id="{B40FB410-9871-D74D-B0C9-0038C5BD8B99}"/>
              </a:ext>
            </a:extLst>
          </p:cNvPr>
          <p:cNvSpPr>
            <a:spLocks noGrp="1"/>
          </p:cNvSpPr>
          <p:nvPr>
            <p:ph type="sldNum" sz="quarter" idx="11"/>
          </p:nvPr>
        </p:nvSpPr>
        <p:spPr/>
        <p:txBody>
          <a:bodyPr/>
          <a:lstStyle/>
          <a:p>
            <a:fld id="{62F8C147-E5C9-4E5A-BFDA-02BE385E1D0E}" type="slidenum">
              <a:rPr lang="nb-NO" smtClean="0"/>
              <a:pPr/>
              <a:t>‹#›</a:t>
            </a:fld>
            <a:endParaRPr lang="nb-NO"/>
          </a:p>
        </p:txBody>
      </p:sp>
      <p:sp>
        <p:nvSpPr>
          <p:cNvPr id="5" name="Plassholder for bunntekst 4">
            <a:extLst>
              <a:ext uri="{FF2B5EF4-FFF2-40B4-BE49-F238E27FC236}">
                <a16:creationId xmlns:a16="http://schemas.microsoft.com/office/drawing/2014/main" id="{01771376-4BA0-3643-8631-173D4B00FA46}"/>
              </a:ext>
            </a:extLst>
          </p:cNvPr>
          <p:cNvSpPr>
            <a:spLocks noGrp="1"/>
          </p:cNvSpPr>
          <p:nvPr>
            <p:ph type="ftr" sz="quarter" idx="12"/>
          </p:nvPr>
        </p:nvSpPr>
        <p:spPr/>
        <p:txBody>
          <a:bodyPr/>
          <a:lstStyle/>
          <a:p>
            <a:endParaRPr lang="nb-NO"/>
          </a:p>
        </p:txBody>
      </p:sp>
      <p:sp>
        <p:nvSpPr>
          <p:cNvPr id="6" name="Title 1">
            <a:extLst>
              <a:ext uri="{FF2B5EF4-FFF2-40B4-BE49-F238E27FC236}">
                <a16:creationId xmlns:a16="http://schemas.microsoft.com/office/drawing/2014/main" id="{3A4701D8-20EA-3841-8B0D-C0965CE84460}"/>
              </a:ext>
            </a:extLst>
          </p:cNvPr>
          <p:cNvSpPr>
            <a:spLocks noGrp="1"/>
          </p:cNvSpPr>
          <p:nvPr>
            <p:ph type="ctrTitle"/>
          </p:nvPr>
        </p:nvSpPr>
        <p:spPr>
          <a:xfrm>
            <a:off x="695325" y="2785909"/>
            <a:ext cx="10564813" cy="561549"/>
          </a:xfrm>
          <a:prstGeom prst="rect">
            <a:avLst/>
          </a:prstGeom>
        </p:spPr>
        <p:txBody>
          <a:bodyPr lIns="0" tIns="0" rIns="0" bIns="0" anchor="b" anchorCtr="0">
            <a:noAutofit/>
          </a:bodyPr>
          <a:lstStyle>
            <a:lvl1pPr algn="l">
              <a:defRPr sz="3200">
                <a:solidFill>
                  <a:schemeClr val="bg1"/>
                </a:solidFill>
              </a:defRPr>
            </a:lvl1pPr>
          </a:lstStyle>
          <a:p>
            <a:r>
              <a:rPr lang="nb-NO"/>
              <a:t>Klikk for å redigere tittelstil</a:t>
            </a:r>
          </a:p>
        </p:txBody>
      </p:sp>
      <p:sp>
        <p:nvSpPr>
          <p:cNvPr id="7" name="Subtitle 2">
            <a:extLst>
              <a:ext uri="{FF2B5EF4-FFF2-40B4-BE49-F238E27FC236}">
                <a16:creationId xmlns:a16="http://schemas.microsoft.com/office/drawing/2014/main" id="{BA0FABE5-865B-4D49-87A3-78D406B8F1E5}"/>
              </a:ext>
            </a:extLst>
          </p:cNvPr>
          <p:cNvSpPr>
            <a:spLocks noGrp="1"/>
          </p:cNvSpPr>
          <p:nvPr>
            <p:ph type="subTitle" idx="1"/>
          </p:nvPr>
        </p:nvSpPr>
        <p:spPr>
          <a:xfrm>
            <a:off x="695325" y="3526160"/>
            <a:ext cx="10564813" cy="478904"/>
          </a:xfrm>
          <a:prstGeom prst="rect">
            <a:avLst/>
          </a:prstGeom>
        </p:spPr>
        <p:txBody>
          <a:bodyPr lIns="0" tIns="0" rIns="0" bIns="0" anchor="t" anchorCtr="0">
            <a:no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2336297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933B4F5-7A9A-CE4F-B4B9-835912952905}"/>
              </a:ext>
            </a:extLst>
          </p:cNvPr>
          <p:cNvSpPr>
            <a:spLocks noGrp="1"/>
          </p:cNvSpPr>
          <p:nvPr>
            <p:ph type="title"/>
          </p:nvPr>
        </p:nvSpPr>
        <p:spPr>
          <a:xfrm>
            <a:off x="695325" y="581026"/>
            <a:ext cx="10564813" cy="642938"/>
          </a:xfrm>
          <a:prstGeom prst="rect">
            <a:avLst/>
          </a:prstGeom>
        </p:spPr>
        <p:txBody>
          <a:bodyPr anchor="ctr" anchorCtr="0"/>
          <a:lstStyle>
            <a:lvl1pPr algn="l">
              <a:defRPr/>
            </a:lvl1pPr>
          </a:lstStyle>
          <a:p>
            <a:r>
              <a:rPr lang="nb-NO"/>
              <a:t>Klikk for å redigere tittelstil</a:t>
            </a:r>
          </a:p>
        </p:txBody>
      </p:sp>
      <p:sp>
        <p:nvSpPr>
          <p:cNvPr id="26" name="Content Placeholder 2">
            <a:extLst>
              <a:ext uri="{FF2B5EF4-FFF2-40B4-BE49-F238E27FC236}">
                <a16:creationId xmlns:a16="http://schemas.microsoft.com/office/drawing/2014/main" id="{7E856002-DAB7-4C42-8D2F-8FF5EFD4FB75}"/>
              </a:ext>
            </a:extLst>
          </p:cNvPr>
          <p:cNvSpPr>
            <a:spLocks noGrp="1"/>
          </p:cNvSpPr>
          <p:nvPr>
            <p:ph idx="1" hasCustomPrompt="1"/>
          </p:nvPr>
        </p:nvSpPr>
        <p:spPr>
          <a:xfrm>
            <a:off x="695325" y="1563688"/>
            <a:ext cx="10564813" cy="4425950"/>
          </a:xfrm>
          <a:prstGeom prst="rect">
            <a:avLst/>
          </a:prstGeom>
        </p:spPr>
        <p:txBody>
          <a:bodyPr/>
          <a:lstStyle>
            <a:lvl1pPr>
              <a:lnSpc>
                <a:spcPct val="120000"/>
              </a:lnSpc>
              <a:defRPr sz="2800"/>
            </a:lvl1pPr>
            <a:lvl2pPr>
              <a:lnSpc>
                <a:spcPct val="120000"/>
              </a:lnSpc>
              <a:defRPr/>
            </a:lvl2pPr>
            <a:lvl3pPr>
              <a:lnSpc>
                <a:spcPct val="120000"/>
              </a:lnSpc>
              <a:defRPr/>
            </a:lvl3pPr>
            <a:lvl4pPr>
              <a:lnSpc>
                <a:spcPct val="120000"/>
              </a:lnSpc>
              <a:defRPr/>
            </a:lvl4pPr>
            <a:lvl5pPr>
              <a:lnSpc>
                <a:spcPct val="12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a:p>
            <a:pPr lvl="0"/>
            <a:endParaRPr lang="nb-NO"/>
          </a:p>
        </p:txBody>
      </p:sp>
      <p:sp>
        <p:nvSpPr>
          <p:cNvPr id="32" name="Plassholder for dato 31">
            <a:extLst>
              <a:ext uri="{FF2B5EF4-FFF2-40B4-BE49-F238E27FC236}">
                <a16:creationId xmlns:a16="http://schemas.microsoft.com/office/drawing/2014/main" id="{CC5EFA8F-4E29-3B40-9D3F-56331802CFB7}"/>
              </a:ext>
            </a:extLst>
          </p:cNvPr>
          <p:cNvSpPr>
            <a:spLocks noGrp="1"/>
          </p:cNvSpPr>
          <p:nvPr>
            <p:ph type="dt" sz="half" idx="10"/>
          </p:nvPr>
        </p:nvSpPr>
        <p:spPr/>
        <p:txBody>
          <a:bodyPr/>
          <a:lstStyle/>
          <a:p>
            <a:endParaRPr lang="nb-NO"/>
          </a:p>
        </p:txBody>
      </p:sp>
      <p:sp>
        <p:nvSpPr>
          <p:cNvPr id="33" name="Plassholder for bunntekst 32">
            <a:extLst>
              <a:ext uri="{FF2B5EF4-FFF2-40B4-BE49-F238E27FC236}">
                <a16:creationId xmlns:a16="http://schemas.microsoft.com/office/drawing/2014/main" id="{4DB2E0FA-6A90-1748-B4C4-5E2BF10A298D}"/>
              </a:ext>
            </a:extLst>
          </p:cNvPr>
          <p:cNvSpPr>
            <a:spLocks noGrp="1"/>
          </p:cNvSpPr>
          <p:nvPr>
            <p:ph type="ftr" sz="quarter" idx="11"/>
          </p:nvPr>
        </p:nvSpPr>
        <p:spPr/>
        <p:txBody>
          <a:bodyPr/>
          <a:lstStyle/>
          <a:p>
            <a:endParaRPr lang="nb-NO"/>
          </a:p>
        </p:txBody>
      </p:sp>
      <p:sp>
        <p:nvSpPr>
          <p:cNvPr id="34" name="Plassholder for lysbildenummer 33">
            <a:extLst>
              <a:ext uri="{FF2B5EF4-FFF2-40B4-BE49-F238E27FC236}">
                <a16:creationId xmlns:a16="http://schemas.microsoft.com/office/drawing/2014/main" id="{7D565B53-A229-4441-90CF-4F05B296970F}"/>
              </a:ext>
            </a:extLst>
          </p:cNvPr>
          <p:cNvSpPr>
            <a:spLocks noGrp="1"/>
          </p:cNvSpPr>
          <p:nvPr>
            <p:ph type="sldNum" sz="quarter" idx="12"/>
          </p:nvPr>
        </p:nvSpPr>
        <p:spPr/>
        <p:txBody>
          <a:bodyPr/>
          <a:lstStyle/>
          <a:p>
            <a:fld id="{62F8C147-E5C9-4E5A-BFDA-02BE385E1D0E}" type="slidenum">
              <a:rPr lang="nb-NO" smtClean="0"/>
              <a:pPr/>
              <a:t>‹#›</a:t>
            </a:fld>
            <a:endParaRPr lang="nb-NO"/>
          </a:p>
        </p:txBody>
      </p:sp>
    </p:spTree>
    <p:extLst>
      <p:ext uri="{BB962C8B-B14F-4D97-AF65-F5344CB8AC3E}">
        <p14:creationId xmlns:p14="http://schemas.microsoft.com/office/powerpoint/2010/main" val="4245932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og innhold_lys rosa">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3189490-BBDA-BB47-AEAC-4B0B09927C95}"/>
              </a:ext>
            </a:extLst>
          </p:cNvPr>
          <p:cNvSpPr/>
          <p:nvPr userDrawn="1"/>
        </p:nvSpPr>
        <p:spPr>
          <a:xfrm>
            <a:off x="0" y="0"/>
            <a:ext cx="12192000" cy="630826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4" name="Title 1">
            <a:extLst>
              <a:ext uri="{FF2B5EF4-FFF2-40B4-BE49-F238E27FC236}">
                <a16:creationId xmlns:a16="http://schemas.microsoft.com/office/drawing/2014/main" id="{7933B4F5-7A9A-CE4F-B4B9-835912952905}"/>
              </a:ext>
            </a:extLst>
          </p:cNvPr>
          <p:cNvSpPr>
            <a:spLocks noGrp="1"/>
          </p:cNvSpPr>
          <p:nvPr>
            <p:ph type="title"/>
          </p:nvPr>
        </p:nvSpPr>
        <p:spPr>
          <a:xfrm>
            <a:off x="695325" y="585528"/>
            <a:ext cx="10564813" cy="638435"/>
          </a:xfrm>
          <a:prstGeom prst="rect">
            <a:avLst/>
          </a:prstGeom>
        </p:spPr>
        <p:txBody>
          <a:bodyPr anchor="ctr" anchorCtr="0"/>
          <a:lstStyle>
            <a:lvl1pPr algn="l">
              <a:defRPr/>
            </a:lvl1pPr>
          </a:lstStyle>
          <a:p>
            <a:r>
              <a:rPr lang="nb-NO"/>
              <a:t>Klikk for å redigere tittelstil</a:t>
            </a:r>
          </a:p>
        </p:txBody>
      </p:sp>
      <p:sp>
        <p:nvSpPr>
          <p:cNvPr id="32" name="Plassholder for dato 31">
            <a:extLst>
              <a:ext uri="{FF2B5EF4-FFF2-40B4-BE49-F238E27FC236}">
                <a16:creationId xmlns:a16="http://schemas.microsoft.com/office/drawing/2014/main" id="{CC5EFA8F-4E29-3B40-9D3F-56331802CFB7}"/>
              </a:ext>
            </a:extLst>
          </p:cNvPr>
          <p:cNvSpPr>
            <a:spLocks noGrp="1"/>
          </p:cNvSpPr>
          <p:nvPr>
            <p:ph type="dt" sz="half" idx="10"/>
          </p:nvPr>
        </p:nvSpPr>
        <p:spPr/>
        <p:txBody>
          <a:bodyPr/>
          <a:lstStyle/>
          <a:p>
            <a:endParaRPr lang="nb-NO"/>
          </a:p>
        </p:txBody>
      </p:sp>
      <p:sp>
        <p:nvSpPr>
          <p:cNvPr id="33" name="Plassholder for bunntekst 32">
            <a:extLst>
              <a:ext uri="{FF2B5EF4-FFF2-40B4-BE49-F238E27FC236}">
                <a16:creationId xmlns:a16="http://schemas.microsoft.com/office/drawing/2014/main" id="{4DB2E0FA-6A90-1748-B4C4-5E2BF10A298D}"/>
              </a:ext>
            </a:extLst>
          </p:cNvPr>
          <p:cNvSpPr>
            <a:spLocks noGrp="1"/>
          </p:cNvSpPr>
          <p:nvPr>
            <p:ph type="ftr" sz="quarter" idx="11"/>
          </p:nvPr>
        </p:nvSpPr>
        <p:spPr/>
        <p:txBody>
          <a:bodyPr/>
          <a:lstStyle/>
          <a:p>
            <a:endParaRPr lang="nb-NO"/>
          </a:p>
        </p:txBody>
      </p:sp>
      <p:sp>
        <p:nvSpPr>
          <p:cNvPr id="34" name="Plassholder for lysbildenummer 33">
            <a:extLst>
              <a:ext uri="{FF2B5EF4-FFF2-40B4-BE49-F238E27FC236}">
                <a16:creationId xmlns:a16="http://schemas.microsoft.com/office/drawing/2014/main" id="{7D565B53-A229-4441-90CF-4F05B296970F}"/>
              </a:ext>
            </a:extLst>
          </p:cNvPr>
          <p:cNvSpPr>
            <a:spLocks noGrp="1"/>
          </p:cNvSpPr>
          <p:nvPr>
            <p:ph type="sldNum" sz="quarter" idx="12"/>
          </p:nvPr>
        </p:nvSpPr>
        <p:spPr/>
        <p:txBody>
          <a:bodyPr/>
          <a:lstStyle/>
          <a:p>
            <a:fld id="{62F8C147-E5C9-4E5A-BFDA-02BE385E1D0E}" type="slidenum">
              <a:rPr lang="nb-NO" smtClean="0"/>
              <a:pPr/>
              <a:t>‹#›</a:t>
            </a:fld>
            <a:endParaRPr lang="nb-NO"/>
          </a:p>
        </p:txBody>
      </p:sp>
      <p:sp>
        <p:nvSpPr>
          <p:cNvPr id="8" name="Content Placeholder 2">
            <a:extLst>
              <a:ext uri="{FF2B5EF4-FFF2-40B4-BE49-F238E27FC236}">
                <a16:creationId xmlns:a16="http://schemas.microsoft.com/office/drawing/2014/main" id="{DE7B5714-5A68-CD4F-9FFD-B18855C935EC}"/>
              </a:ext>
            </a:extLst>
          </p:cNvPr>
          <p:cNvSpPr>
            <a:spLocks noGrp="1"/>
          </p:cNvSpPr>
          <p:nvPr>
            <p:ph idx="1" hasCustomPrompt="1"/>
          </p:nvPr>
        </p:nvSpPr>
        <p:spPr>
          <a:xfrm>
            <a:off x="695325" y="1563688"/>
            <a:ext cx="10564813" cy="4425950"/>
          </a:xfrm>
          <a:prstGeom prst="rect">
            <a:avLst/>
          </a:prstGeom>
        </p:spPr>
        <p:txBody>
          <a:bodyPr/>
          <a:lstStyle>
            <a:lvl1pPr marL="342900" indent="-342900">
              <a:lnSpc>
                <a:spcPct val="120000"/>
              </a:lnSpc>
              <a:buFontTx/>
              <a:buBlip>
                <a:blip r:embed="rId2"/>
              </a:buBlip>
              <a:defRPr sz="2800"/>
            </a:lvl1pPr>
            <a:lvl2pPr marL="742950" indent="-285750">
              <a:lnSpc>
                <a:spcPct val="120000"/>
              </a:lnSpc>
              <a:buFontTx/>
              <a:buBlip>
                <a:blip r:embed="rId2"/>
              </a:buBlip>
              <a:defRPr/>
            </a:lvl2pPr>
            <a:lvl3pPr marL="1143000" indent="-228600">
              <a:lnSpc>
                <a:spcPct val="120000"/>
              </a:lnSpc>
              <a:buFontTx/>
              <a:buBlip>
                <a:blip r:embed="rId2"/>
              </a:buBlip>
              <a:defRPr/>
            </a:lvl3pPr>
            <a:lvl4pPr marL="1600200" indent="-228600">
              <a:lnSpc>
                <a:spcPct val="120000"/>
              </a:lnSpc>
              <a:buFontTx/>
              <a:buBlip>
                <a:blip r:embed="rId2"/>
              </a:buBlip>
              <a:defRPr/>
            </a:lvl4pPr>
            <a:lvl5pPr marL="2057400" indent="-228600">
              <a:lnSpc>
                <a:spcPct val="120000"/>
              </a:lnSpc>
              <a:buFontTx/>
              <a:buBlip>
                <a:blip r:embed="rId2"/>
              </a:buBlip>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a:p>
            <a:pPr lvl="0"/>
            <a:endParaRPr lang="nb-NO"/>
          </a:p>
        </p:txBody>
      </p:sp>
    </p:spTree>
    <p:extLst>
      <p:ext uri="{BB962C8B-B14F-4D97-AF65-F5344CB8AC3E}">
        <p14:creationId xmlns:p14="http://schemas.microsoft.com/office/powerpoint/2010/main" val="2298266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innhold_ros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616EE648-1D2D-4B49-818B-ABDAF248C12C}"/>
              </a:ext>
            </a:extLst>
          </p:cNvPr>
          <p:cNvSpPr/>
          <p:nvPr userDrawn="1"/>
        </p:nvSpPr>
        <p:spPr>
          <a:xfrm>
            <a:off x="0" y="0"/>
            <a:ext cx="12192000" cy="6308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4" name="Title 1">
            <a:extLst>
              <a:ext uri="{FF2B5EF4-FFF2-40B4-BE49-F238E27FC236}">
                <a16:creationId xmlns:a16="http://schemas.microsoft.com/office/drawing/2014/main" id="{7933B4F5-7A9A-CE4F-B4B9-835912952905}"/>
              </a:ext>
            </a:extLst>
          </p:cNvPr>
          <p:cNvSpPr>
            <a:spLocks noGrp="1"/>
          </p:cNvSpPr>
          <p:nvPr>
            <p:ph type="title"/>
          </p:nvPr>
        </p:nvSpPr>
        <p:spPr>
          <a:xfrm>
            <a:off x="695325" y="585528"/>
            <a:ext cx="10564813" cy="638435"/>
          </a:xfrm>
          <a:prstGeom prst="rect">
            <a:avLst/>
          </a:prstGeom>
        </p:spPr>
        <p:txBody>
          <a:bodyPr anchor="ctr" anchorCtr="0"/>
          <a:lstStyle>
            <a:lvl1pPr algn="l">
              <a:defRPr>
                <a:solidFill>
                  <a:schemeClr val="bg1"/>
                </a:solidFill>
              </a:defRPr>
            </a:lvl1pPr>
          </a:lstStyle>
          <a:p>
            <a:r>
              <a:rPr lang="nb-NO"/>
              <a:t>Klikk for å redigere tittelstil</a:t>
            </a:r>
          </a:p>
        </p:txBody>
      </p:sp>
      <p:sp>
        <p:nvSpPr>
          <p:cNvPr id="32" name="Plassholder for dato 31">
            <a:extLst>
              <a:ext uri="{FF2B5EF4-FFF2-40B4-BE49-F238E27FC236}">
                <a16:creationId xmlns:a16="http://schemas.microsoft.com/office/drawing/2014/main" id="{CC5EFA8F-4E29-3B40-9D3F-56331802CFB7}"/>
              </a:ext>
            </a:extLst>
          </p:cNvPr>
          <p:cNvSpPr>
            <a:spLocks noGrp="1"/>
          </p:cNvSpPr>
          <p:nvPr>
            <p:ph type="dt" sz="half" idx="10"/>
          </p:nvPr>
        </p:nvSpPr>
        <p:spPr/>
        <p:txBody>
          <a:bodyPr/>
          <a:lstStyle/>
          <a:p>
            <a:endParaRPr lang="nb-NO"/>
          </a:p>
        </p:txBody>
      </p:sp>
      <p:sp>
        <p:nvSpPr>
          <p:cNvPr id="33" name="Plassholder for bunntekst 32">
            <a:extLst>
              <a:ext uri="{FF2B5EF4-FFF2-40B4-BE49-F238E27FC236}">
                <a16:creationId xmlns:a16="http://schemas.microsoft.com/office/drawing/2014/main" id="{4DB2E0FA-6A90-1748-B4C4-5E2BF10A298D}"/>
              </a:ext>
            </a:extLst>
          </p:cNvPr>
          <p:cNvSpPr>
            <a:spLocks noGrp="1"/>
          </p:cNvSpPr>
          <p:nvPr>
            <p:ph type="ftr" sz="quarter" idx="11"/>
          </p:nvPr>
        </p:nvSpPr>
        <p:spPr/>
        <p:txBody>
          <a:bodyPr/>
          <a:lstStyle/>
          <a:p>
            <a:endParaRPr lang="nb-NO"/>
          </a:p>
        </p:txBody>
      </p:sp>
      <p:sp>
        <p:nvSpPr>
          <p:cNvPr id="34" name="Plassholder for lysbildenummer 33">
            <a:extLst>
              <a:ext uri="{FF2B5EF4-FFF2-40B4-BE49-F238E27FC236}">
                <a16:creationId xmlns:a16="http://schemas.microsoft.com/office/drawing/2014/main" id="{7D565B53-A229-4441-90CF-4F05B296970F}"/>
              </a:ext>
            </a:extLst>
          </p:cNvPr>
          <p:cNvSpPr>
            <a:spLocks noGrp="1"/>
          </p:cNvSpPr>
          <p:nvPr>
            <p:ph type="sldNum" sz="quarter" idx="12"/>
          </p:nvPr>
        </p:nvSpPr>
        <p:spPr/>
        <p:txBody>
          <a:bodyPr/>
          <a:lstStyle/>
          <a:p>
            <a:fld id="{62F8C147-E5C9-4E5A-BFDA-02BE385E1D0E}" type="slidenum">
              <a:rPr lang="nb-NO" smtClean="0"/>
              <a:pPr/>
              <a:t>‹#›</a:t>
            </a:fld>
            <a:endParaRPr lang="nb-NO"/>
          </a:p>
        </p:txBody>
      </p:sp>
      <p:sp>
        <p:nvSpPr>
          <p:cNvPr id="9" name="Content Placeholder 2">
            <a:extLst>
              <a:ext uri="{FF2B5EF4-FFF2-40B4-BE49-F238E27FC236}">
                <a16:creationId xmlns:a16="http://schemas.microsoft.com/office/drawing/2014/main" id="{77453D03-0500-D94D-AFF5-CD712BF00580}"/>
              </a:ext>
            </a:extLst>
          </p:cNvPr>
          <p:cNvSpPr>
            <a:spLocks noGrp="1"/>
          </p:cNvSpPr>
          <p:nvPr>
            <p:ph idx="1" hasCustomPrompt="1"/>
          </p:nvPr>
        </p:nvSpPr>
        <p:spPr>
          <a:xfrm>
            <a:off x="695325" y="1563688"/>
            <a:ext cx="10564813" cy="4425950"/>
          </a:xfrm>
          <a:prstGeom prst="rect">
            <a:avLst/>
          </a:prstGeom>
        </p:spPr>
        <p:txBody>
          <a:bodyPr/>
          <a:lstStyle>
            <a:lvl1pPr marL="342900" indent="-342900">
              <a:lnSpc>
                <a:spcPct val="120000"/>
              </a:lnSpc>
              <a:buFontTx/>
              <a:buBlip>
                <a:blip r:embed="rId2"/>
              </a:buBlip>
              <a:defRPr sz="2800">
                <a:solidFill>
                  <a:schemeClr val="bg1"/>
                </a:solidFill>
              </a:defRPr>
            </a:lvl1pPr>
            <a:lvl2pPr marL="742950" indent="-285750">
              <a:lnSpc>
                <a:spcPct val="120000"/>
              </a:lnSpc>
              <a:buFontTx/>
              <a:buBlip>
                <a:blip r:embed="rId2"/>
              </a:buBlip>
              <a:defRPr>
                <a:solidFill>
                  <a:schemeClr val="bg1"/>
                </a:solidFill>
              </a:defRPr>
            </a:lvl2pPr>
            <a:lvl3pPr marL="1143000" indent="-228600">
              <a:lnSpc>
                <a:spcPct val="120000"/>
              </a:lnSpc>
              <a:buFontTx/>
              <a:buBlip>
                <a:blip r:embed="rId2"/>
              </a:buBlip>
              <a:defRPr>
                <a:solidFill>
                  <a:schemeClr val="bg1"/>
                </a:solidFill>
              </a:defRPr>
            </a:lvl3pPr>
            <a:lvl4pPr marL="1600200" indent="-228600">
              <a:lnSpc>
                <a:spcPct val="120000"/>
              </a:lnSpc>
              <a:buFontTx/>
              <a:buBlip>
                <a:blip r:embed="rId2"/>
              </a:buBlip>
              <a:defRPr>
                <a:solidFill>
                  <a:schemeClr val="bg1"/>
                </a:solidFill>
              </a:defRPr>
            </a:lvl4pPr>
            <a:lvl5pPr marL="2057400" indent="-228600">
              <a:lnSpc>
                <a:spcPct val="120000"/>
              </a:lnSpc>
              <a:buFontTx/>
              <a:buBlip>
                <a:blip r:embed="rId2"/>
              </a:buBlip>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a:p>
            <a:pPr lvl="0"/>
            <a:endParaRPr lang="nb-NO"/>
          </a:p>
        </p:txBody>
      </p:sp>
    </p:spTree>
    <p:extLst>
      <p:ext uri="{BB962C8B-B14F-4D97-AF65-F5344CB8AC3E}">
        <p14:creationId xmlns:p14="http://schemas.microsoft.com/office/powerpoint/2010/main" val="2902098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og innhold_lys lilla">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8639329B-F6FA-8147-AA0A-2E86008B46D1}"/>
              </a:ext>
            </a:extLst>
          </p:cNvPr>
          <p:cNvSpPr/>
          <p:nvPr userDrawn="1"/>
        </p:nvSpPr>
        <p:spPr>
          <a:xfrm>
            <a:off x="0" y="0"/>
            <a:ext cx="12192000" cy="6308260"/>
          </a:xfrm>
          <a:prstGeom prst="rect">
            <a:avLst/>
          </a:prstGeom>
          <a:solidFill>
            <a:schemeClr val="accent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2" name="Plassholder for dato 31">
            <a:extLst>
              <a:ext uri="{FF2B5EF4-FFF2-40B4-BE49-F238E27FC236}">
                <a16:creationId xmlns:a16="http://schemas.microsoft.com/office/drawing/2014/main" id="{CC5EFA8F-4E29-3B40-9D3F-56331802CFB7}"/>
              </a:ext>
            </a:extLst>
          </p:cNvPr>
          <p:cNvSpPr>
            <a:spLocks noGrp="1"/>
          </p:cNvSpPr>
          <p:nvPr>
            <p:ph type="dt" sz="half" idx="10"/>
          </p:nvPr>
        </p:nvSpPr>
        <p:spPr/>
        <p:txBody>
          <a:bodyPr/>
          <a:lstStyle/>
          <a:p>
            <a:endParaRPr lang="nb-NO"/>
          </a:p>
        </p:txBody>
      </p:sp>
      <p:sp>
        <p:nvSpPr>
          <p:cNvPr id="33" name="Plassholder for bunntekst 32">
            <a:extLst>
              <a:ext uri="{FF2B5EF4-FFF2-40B4-BE49-F238E27FC236}">
                <a16:creationId xmlns:a16="http://schemas.microsoft.com/office/drawing/2014/main" id="{4DB2E0FA-6A90-1748-B4C4-5E2BF10A298D}"/>
              </a:ext>
            </a:extLst>
          </p:cNvPr>
          <p:cNvSpPr>
            <a:spLocks noGrp="1"/>
          </p:cNvSpPr>
          <p:nvPr>
            <p:ph type="ftr" sz="quarter" idx="11"/>
          </p:nvPr>
        </p:nvSpPr>
        <p:spPr/>
        <p:txBody>
          <a:bodyPr/>
          <a:lstStyle/>
          <a:p>
            <a:endParaRPr lang="nb-NO"/>
          </a:p>
        </p:txBody>
      </p:sp>
      <p:sp>
        <p:nvSpPr>
          <p:cNvPr id="34" name="Plassholder for lysbildenummer 33">
            <a:extLst>
              <a:ext uri="{FF2B5EF4-FFF2-40B4-BE49-F238E27FC236}">
                <a16:creationId xmlns:a16="http://schemas.microsoft.com/office/drawing/2014/main" id="{7D565B53-A229-4441-90CF-4F05B296970F}"/>
              </a:ext>
            </a:extLst>
          </p:cNvPr>
          <p:cNvSpPr>
            <a:spLocks noGrp="1"/>
          </p:cNvSpPr>
          <p:nvPr>
            <p:ph type="sldNum" sz="quarter" idx="12"/>
          </p:nvPr>
        </p:nvSpPr>
        <p:spPr/>
        <p:txBody>
          <a:bodyPr/>
          <a:lstStyle/>
          <a:p>
            <a:fld id="{62F8C147-E5C9-4E5A-BFDA-02BE385E1D0E}" type="slidenum">
              <a:rPr lang="nb-NO" smtClean="0"/>
              <a:pPr/>
              <a:t>‹#›</a:t>
            </a:fld>
            <a:endParaRPr lang="nb-NO"/>
          </a:p>
        </p:txBody>
      </p:sp>
      <p:sp>
        <p:nvSpPr>
          <p:cNvPr id="8" name="Title Placeholder 1">
            <a:extLst>
              <a:ext uri="{FF2B5EF4-FFF2-40B4-BE49-F238E27FC236}">
                <a16:creationId xmlns:a16="http://schemas.microsoft.com/office/drawing/2014/main" id="{FB557188-BA1C-5046-B290-A263C9DC0403}"/>
              </a:ext>
            </a:extLst>
          </p:cNvPr>
          <p:cNvSpPr>
            <a:spLocks noGrp="1"/>
          </p:cNvSpPr>
          <p:nvPr>
            <p:ph type="title"/>
          </p:nvPr>
        </p:nvSpPr>
        <p:spPr>
          <a:xfrm>
            <a:off x="695325" y="585528"/>
            <a:ext cx="10564813" cy="638436"/>
          </a:xfrm>
          <a:prstGeom prst="rect">
            <a:avLst/>
          </a:prstGeom>
        </p:spPr>
        <p:txBody>
          <a:bodyPr vert="horz" lIns="0" tIns="0" rIns="0" bIns="0" rtlCol="0" anchor="ctr" anchorCtr="0">
            <a:noAutofit/>
          </a:bodyPr>
          <a:lstStyle/>
          <a:p>
            <a:r>
              <a:rPr lang="nb-NO"/>
              <a:t>Klikk for å redigere tittelstil</a:t>
            </a:r>
          </a:p>
        </p:txBody>
      </p:sp>
      <p:sp>
        <p:nvSpPr>
          <p:cNvPr id="9" name="Content Placeholder 2">
            <a:extLst>
              <a:ext uri="{FF2B5EF4-FFF2-40B4-BE49-F238E27FC236}">
                <a16:creationId xmlns:a16="http://schemas.microsoft.com/office/drawing/2014/main" id="{177453F3-F707-4C4C-8DBA-B564EC9E2735}"/>
              </a:ext>
            </a:extLst>
          </p:cNvPr>
          <p:cNvSpPr>
            <a:spLocks noGrp="1"/>
          </p:cNvSpPr>
          <p:nvPr>
            <p:ph idx="1" hasCustomPrompt="1"/>
          </p:nvPr>
        </p:nvSpPr>
        <p:spPr>
          <a:xfrm>
            <a:off x="695325" y="1563688"/>
            <a:ext cx="10564813" cy="4425950"/>
          </a:xfrm>
          <a:prstGeom prst="rect">
            <a:avLst/>
          </a:prstGeom>
        </p:spPr>
        <p:txBody>
          <a:bodyPr/>
          <a:lstStyle>
            <a:lvl1pPr>
              <a:lnSpc>
                <a:spcPct val="120000"/>
              </a:lnSpc>
              <a:defRPr sz="2800"/>
            </a:lvl1pPr>
            <a:lvl2pPr>
              <a:lnSpc>
                <a:spcPct val="120000"/>
              </a:lnSpc>
              <a:defRPr/>
            </a:lvl2pPr>
            <a:lvl3pPr>
              <a:lnSpc>
                <a:spcPct val="120000"/>
              </a:lnSpc>
              <a:defRPr/>
            </a:lvl3pPr>
            <a:lvl4pPr>
              <a:lnSpc>
                <a:spcPct val="120000"/>
              </a:lnSpc>
              <a:defRPr/>
            </a:lvl4pPr>
            <a:lvl5pPr>
              <a:lnSpc>
                <a:spcPct val="12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a:p>
            <a:pPr lvl="0"/>
            <a:endParaRPr lang="nb-NO"/>
          </a:p>
        </p:txBody>
      </p:sp>
    </p:spTree>
    <p:extLst>
      <p:ext uri="{BB962C8B-B14F-4D97-AF65-F5344CB8AC3E}">
        <p14:creationId xmlns:p14="http://schemas.microsoft.com/office/powerpoint/2010/main" val="3629956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og innhold_lilla">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2AB6B966-4CCA-5143-97C9-430C5E95AD8A}"/>
              </a:ext>
            </a:extLst>
          </p:cNvPr>
          <p:cNvSpPr/>
          <p:nvPr userDrawn="1"/>
        </p:nvSpPr>
        <p:spPr>
          <a:xfrm>
            <a:off x="0" y="0"/>
            <a:ext cx="12192000" cy="6308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2" name="Plassholder for dato 31">
            <a:extLst>
              <a:ext uri="{FF2B5EF4-FFF2-40B4-BE49-F238E27FC236}">
                <a16:creationId xmlns:a16="http://schemas.microsoft.com/office/drawing/2014/main" id="{CC5EFA8F-4E29-3B40-9D3F-56331802CFB7}"/>
              </a:ext>
            </a:extLst>
          </p:cNvPr>
          <p:cNvSpPr>
            <a:spLocks noGrp="1"/>
          </p:cNvSpPr>
          <p:nvPr>
            <p:ph type="dt" sz="half" idx="10"/>
          </p:nvPr>
        </p:nvSpPr>
        <p:spPr/>
        <p:txBody>
          <a:bodyPr/>
          <a:lstStyle/>
          <a:p>
            <a:endParaRPr lang="nb-NO"/>
          </a:p>
        </p:txBody>
      </p:sp>
      <p:sp>
        <p:nvSpPr>
          <p:cNvPr id="33" name="Plassholder for bunntekst 32">
            <a:extLst>
              <a:ext uri="{FF2B5EF4-FFF2-40B4-BE49-F238E27FC236}">
                <a16:creationId xmlns:a16="http://schemas.microsoft.com/office/drawing/2014/main" id="{4DB2E0FA-6A90-1748-B4C4-5E2BF10A298D}"/>
              </a:ext>
            </a:extLst>
          </p:cNvPr>
          <p:cNvSpPr>
            <a:spLocks noGrp="1"/>
          </p:cNvSpPr>
          <p:nvPr>
            <p:ph type="ftr" sz="quarter" idx="11"/>
          </p:nvPr>
        </p:nvSpPr>
        <p:spPr/>
        <p:txBody>
          <a:bodyPr/>
          <a:lstStyle/>
          <a:p>
            <a:endParaRPr lang="nb-NO"/>
          </a:p>
        </p:txBody>
      </p:sp>
      <p:sp>
        <p:nvSpPr>
          <p:cNvPr id="34" name="Plassholder for lysbildenummer 33">
            <a:extLst>
              <a:ext uri="{FF2B5EF4-FFF2-40B4-BE49-F238E27FC236}">
                <a16:creationId xmlns:a16="http://schemas.microsoft.com/office/drawing/2014/main" id="{7D565B53-A229-4441-90CF-4F05B296970F}"/>
              </a:ext>
            </a:extLst>
          </p:cNvPr>
          <p:cNvSpPr>
            <a:spLocks noGrp="1"/>
          </p:cNvSpPr>
          <p:nvPr>
            <p:ph type="sldNum" sz="quarter" idx="12"/>
          </p:nvPr>
        </p:nvSpPr>
        <p:spPr/>
        <p:txBody>
          <a:bodyPr/>
          <a:lstStyle/>
          <a:p>
            <a:fld id="{62F8C147-E5C9-4E5A-BFDA-02BE385E1D0E}" type="slidenum">
              <a:rPr lang="nb-NO" smtClean="0"/>
              <a:pPr/>
              <a:t>‹#›</a:t>
            </a:fld>
            <a:endParaRPr lang="nb-NO"/>
          </a:p>
        </p:txBody>
      </p:sp>
      <p:sp>
        <p:nvSpPr>
          <p:cNvPr id="8" name="Title Placeholder 1">
            <a:extLst>
              <a:ext uri="{FF2B5EF4-FFF2-40B4-BE49-F238E27FC236}">
                <a16:creationId xmlns:a16="http://schemas.microsoft.com/office/drawing/2014/main" id="{FB557188-BA1C-5046-B290-A263C9DC0403}"/>
              </a:ext>
            </a:extLst>
          </p:cNvPr>
          <p:cNvSpPr>
            <a:spLocks noGrp="1"/>
          </p:cNvSpPr>
          <p:nvPr>
            <p:ph type="title"/>
          </p:nvPr>
        </p:nvSpPr>
        <p:spPr>
          <a:xfrm>
            <a:off x="695325" y="585528"/>
            <a:ext cx="10564813" cy="638436"/>
          </a:xfrm>
          <a:prstGeom prst="rect">
            <a:avLst/>
          </a:prstGeom>
        </p:spPr>
        <p:txBody>
          <a:bodyPr vert="horz" lIns="0" tIns="0" rIns="0" bIns="0" rtlCol="0" anchor="ctr" anchorCtr="0">
            <a:noAutofit/>
          </a:bodyPr>
          <a:lstStyle>
            <a:lvl1pPr>
              <a:defRPr>
                <a:solidFill>
                  <a:schemeClr val="bg1"/>
                </a:solidFill>
              </a:defRPr>
            </a:lvl1pPr>
          </a:lstStyle>
          <a:p>
            <a:r>
              <a:rPr lang="nb-NO"/>
              <a:t>Klikk for å redigere tittelstil</a:t>
            </a:r>
          </a:p>
        </p:txBody>
      </p:sp>
      <p:sp>
        <p:nvSpPr>
          <p:cNvPr id="9" name="Content Placeholder 2">
            <a:extLst>
              <a:ext uri="{FF2B5EF4-FFF2-40B4-BE49-F238E27FC236}">
                <a16:creationId xmlns:a16="http://schemas.microsoft.com/office/drawing/2014/main" id="{E5FE33E3-D900-7D4E-B6B4-CEEF8618E5DD}"/>
              </a:ext>
            </a:extLst>
          </p:cNvPr>
          <p:cNvSpPr>
            <a:spLocks noGrp="1"/>
          </p:cNvSpPr>
          <p:nvPr>
            <p:ph idx="1" hasCustomPrompt="1"/>
          </p:nvPr>
        </p:nvSpPr>
        <p:spPr>
          <a:xfrm>
            <a:off x="695325" y="1563688"/>
            <a:ext cx="10564813" cy="4425950"/>
          </a:xfrm>
          <a:prstGeom prst="rect">
            <a:avLst/>
          </a:prstGeom>
        </p:spPr>
        <p:txBody>
          <a:bodyPr/>
          <a:lstStyle>
            <a:lvl1pPr marL="342900" indent="-342900">
              <a:lnSpc>
                <a:spcPct val="120000"/>
              </a:lnSpc>
              <a:buFontTx/>
              <a:buBlip>
                <a:blip r:embed="rId2"/>
              </a:buBlip>
              <a:defRPr sz="2800">
                <a:solidFill>
                  <a:schemeClr val="bg1"/>
                </a:solidFill>
              </a:defRPr>
            </a:lvl1pPr>
            <a:lvl2pPr marL="742950" indent="-285750">
              <a:lnSpc>
                <a:spcPct val="120000"/>
              </a:lnSpc>
              <a:buFontTx/>
              <a:buBlip>
                <a:blip r:embed="rId2"/>
              </a:buBlip>
              <a:defRPr>
                <a:solidFill>
                  <a:schemeClr val="bg1"/>
                </a:solidFill>
              </a:defRPr>
            </a:lvl2pPr>
            <a:lvl3pPr marL="1143000" indent="-228600">
              <a:lnSpc>
                <a:spcPct val="120000"/>
              </a:lnSpc>
              <a:buFontTx/>
              <a:buBlip>
                <a:blip r:embed="rId2"/>
              </a:buBlip>
              <a:defRPr>
                <a:solidFill>
                  <a:schemeClr val="bg1"/>
                </a:solidFill>
              </a:defRPr>
            </a:lvl3pPr>
            <a:lvl4pPr marL="1600200" indent="-228600">
              <a:lnSpc>
                <a:spcPct val="120000"/>
              </a:lnSpc>
              <a:buFontTx/>
              <a:buBlip>
                <a:blip r:embed="rId2"/>
              </a:buBlip>
              <a:defRPr>
                <a:solidFill>
                  <a:schemeClr val="bg1"/>
                </a:solidFill>
              </a:defRPr>
            </a:lvl4pPr>
            <a:lvl5pPr marL="2057400" indent="-228600">
              <a:lnSpc>
                <a:spcPct val="120000"/>
              </a:lnSpc>
              <a:buFontTx/>
              <a:buBlip>
                <a:blip r:embed="rId2"/>
              </a:buBlip>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a:p>
            <a:pPr lvl="0"/>
            <a:endParaRPr lang="nb-NO"/>
          </a:p>
        </p:txBody>
      </p:sp>
    </p:spTree>
    <p:extLst>
      <p:ext uri="{BB962C8B-B14F-4D97-AF65-F5344CB8AC3E}">
        <p14:creationId xmlns:p14="http://schemas.microsoft.com/office/powerpoint/2010/main" val="3865153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933B4F5-7A9A-CE4F-B4B9-835912952905}"/>
              </a:ext>
            </a:extLst>
          </p:cNvPr>
          <p:cNvSpPr>
            <a:spLocks noGrp="1"/>
          </p:cNvSpPr>
          <p:nvPr>
            <p:ph type="title"/>
          </p:nvPr>
        </p:nvSpPr>
        <p:spPr>
          <a:xfrm>
            <a:off x="695325" y="585528"/>
            <a:ext cx="10564813" cy="638435"/>
          </a:xfrm>
          <a:prstGeom prst="rect">
            <a:avLst/>
          </a:prstGeom>
        </p:spPr>
        <p:txBody>
          <a:bodyPr anchor="ctr" anchorCtr="0"/>
          <a:lstStyle>
            <a:lvl1pPr algn="l">
              <a:defRPr/>
            </a:lvl1pPr>
          </a:lstStyle>
          <a:p>
            <a:r>
              <a:rPr lang="nb-NO"/>
              <a:t>Klikk for å redigere tittelstil</a:t>
            </a:r>
          </a:p>
        </p:txBody>
      </p:sp>
      <p:sp>
        <p:nvSpPr>
          <p:cNvPr id="26" name="Content Placeholder 2">
            <a:extLst>
              <a:ext uri="{FF2B5EF4-FFF2-40B4-BE49-F238E27FC236}">
                <a16:creationId xmlns:a16="http://schemas.microsoft.com/office/drawing/2014/main" id="{7E856002-DAB7-4C42-8D2F-8FF5EFD4FB75}"/>
              </a:ext>
            </a:extLst>
          </p:cNvPr>
          <p:cNvSpPr>
            <a:spLocks noGrp="1"/>
          </p:cNvSpPr>
          <p:nvPr>
            <p:ph idx="1" hasCustomPrompt="1"/>
          </p:nvPr>
        </p:nvSpPr>
        <p:spPr>
          <a:xfrm>
            <a:off x="695326" y="1589088"/>
            <a:ext cx="5100638" cy="4400549"/>
          </a:xfrm>
          <a:prstGeom prst="rect">
            <a:avLst/>
          </a:prstGeom>
        </p:spPr>
        <p:txBody>
          <a:bodyPr/>
          <a:lstStyle>
            <a:lvl1pPr>
              <a:lnSpc>
                <a:spcPct val="120000"/>
              </a:lnSpc>
              <a:defRPr sz="2800"/>
            </a:lvl1pPr>
            <a:lvl2pPr>
              <a:lnSpc>
                <a:spcPct val="120000"/>
              </a:lnSpc>
              <a:defRPr/>
            </a:lvl2pPr>
            <a:lvl3pPr>
              <a:lnSpc>
                <a:spcPct val="120000"/>
              </a:lnSpc>
              <a:defRPr/>
            </a:lvl3pPr>
            <a:lvl4pPr>
              <a:lnSpc>
                <a:spcPct val="120000"/>
              </a:lnSpc>
              <a:defRPr/>
            </a:lvl4pPr>
            <a:lvl5pPr>
              <a:lnSpc>
                <a:spcPct val="120000"/>
              </a:lnSpc>
              <a:defRPr/>
            </a:lvl5pPr>
          </a:lstStyle>
          <a:p>
            <a:pPr lvl="0"/>
            <a:r>
              <a:rPr lang="nb-NO"/>
              <a:t>Klikk for å redigere tekststiler </a:t>
            </a:r>
            <a:br>
              <a:rPr lang="nb-NO"/>
            </a:br>
            <a:r>
              <a:rPr lang="nb-NO"/>
              <a:t>i malen</a:t>
            </a:r>
          </a:p>
          <a:p>
            <a:pPr lvl="1"/>
            <a:r>
              <a:rPr lang="nb-NO"/>
              <a:t>Andre nivå</a:t>
            </a:r>
          </a:p>
          <a:p>
            <a:pPr lvl="2"/>
            <a:r>
              <a:rPr lang="nb-NO"/>
              <a:t>Tredje nivå</a:t>
            </a:r>
          </a:p>
          <a:p>
            <a:pPr lvl="3"/>
            <a:r>
              <a:rPr lang="nb-NO"/>
              <a:t>Fjerde nivå</a:t>
            </a:r>
          </a:p>
          <a:p>
            <a:pPr lvl="4"/>
            <a:r>
              <a:rPr lang="nb-NO"/>
              <a:t>Femte nivå</a:t>
            </a:r>
          </a:p>
          <a:p>
            <a:pPr lvl="0"/>
            <a:endParaRPr lang="nb-NO"/>
          </a:p>
        </p:txBody>
      </p:sp>
      <p:sp>
        <p:nvSpPr>
          <p:cNvPr id="28" name="Plassholder for dato 27">
            <a:extLst>
              <a:ext uri="{FF2B5EF4-FFF2-40B4-BE49-F238E27FC236}">
                <a16:creationId xmlns:a16="http://schemas.microsoft.com/office/drawing/2014/main" id="{66C6CF92-0719-D14B-84FA-0349C4CCC289}"/>
              </a:ext>
            </a:extLst>
          </p:cNvPr>
          <p:cNvSpPr>
            <a:spLocks noGrp="1"/>
          </p:cNvSpPr>
          <p:nvPr>
            <p:ph type="dt" sz="half" idx="14"/>
          </p:nvPr>
        </p:nvSpPr>
        <p:spPr/>
        <p:txBody>
          <a:bodyPr/>
          <a:lstStyle/>
          <a:p>
            <a:endParaRPr lang="nb-NO"/>
          </a:p>
        </p:txBody>
      </p:sp>
      <p:sp>
        <p:nvSpPr>
          <p:cNvPr id="29" name="Plassholder for bunntekst 28">
            <a:extLst>
              <a:ext uri="{FF2B5EF4-FFF2-40B4-BE49-F238E27FC236}">
                <a16:creationId xmlns:a16="http://schemas.microsoft.com/office/drawing/2014/main" id="{645CADF1-92E7-6D4A-8D63-3AA21E373BBA}"/>
              </a:ext>
            </a:extLst>
          </p:cNvPr>
          <p:cNvSpPr>
            <a:spLocks noGrp="1"/>
          </p:cNvSpPr>
          <p:nvPr>
            <p:ph type="ftr" sz="quarter" idx="15"/>
          </p:nvPr>
        </p:nvSpPr>
        <p:spPr/>
        <p:txBody>
          <a:bodyPr/>
          <a:lstStyle/>
          <a:p>
            <a:endParaRPr lang="nb-NO"/>
          </a:p>
        </p:txBody>
      </p:sp>
      <p:sp>
        <p:nvSpPr>
          <p:cNvPr id="30" name="Plassholder for lysbildenummer 29">
            <a:extLst>
              <a:ext uri="{FF2B5EF4-FFF2-40B4-BE49-F238E27FC236}">
                <a16:creationId xmlns:a16="http://schemas.microsoft.com/office/drawing/2014/main" id="{1BE872C9-E0D4-9E42-83BC-3AF46F953121}"/>
              </a:ext>
            </a:extLst>
          </p:cNvPr>
          <p:cNvSpPr>
            <a:spLocks noGrp="1"/>
          </p:cNvSpPr>
          <p:nvPr>
            <p:ph type="sldNum" sz="quarter" idx="16"/>
          </p:nvPr>
        </p:nvSpPr>
        <p:spPr/>
        <p:txBody>
          <a:bodyPr/>
          <a:lstStyle/>
          <a:p>
            <a:fld id="{62F8C147-E5C9-4E5A-BFDA-02BE385E1D0E}" type="slidenum">
              <a:rPr lang="nb-NO" smtClean="0"/>
              <a:pPr/>
              <a:t>‹#›</a:t>
            </a:fld>
            <a:endParaRPr lang="nb-NO"/>
          </a:p>
        </p:txBody>
      </p:sp>
      <p:sp>
        <p:nvSpPr>
          <p:cNvPr id="31" name="Content Placeholder 2">
            <a:extLst>
              <a:ext uri="{FF2B5EF4-FFF2-40B4-BE49-F238E27FC236}">
                <a16:creationId xmlns:a16="http://schemas.microsoft.com/office/drawing/2014/main" id="{5F2F3630-EC9F-1E45-865E-ADBBFCD4D764}"/>
              </a:ext>
            </a:extLst>
          </p:cNvPr>
          <p:cNvSpPr>
            <a:spLocks noGrp="1"/>
          </p:cNvSpPr>
          <p:nvPr>
            <p:ph idx="17" hasCustomPrompt="1"/>
          </p:nvPr>
        </p:nvSpPr>
        <p:spPr>
          <a:xfrm>
            <a:off x="6167439" y="1589089"/>
            <a:ext cx="5092700" cy="4400549"/>
          </a:xfrm>
          <a:prstGeom prst="rect">
            <a:avLst/>
          </a:prstGeom>
        </p:spPr>
        <p:txBody>
          <a:bodyPr/>
          <a:lstStyle>
            <a:lvl1pPr>
              <a:lnSpc>
                <a:spcPct val="120000"/>
              </a:lnSpc>
              <a:defRPr sz="2800"/>
            </a:lvl1pPr>
            <a:lvl2pPr>
              <a:lnSpc>
                <a:spcPct val="120000"/>
              </a:lnSpc>
              <a:defRPr/>
            </a:lvl2pPr>
            <a:lvl3pPr>
              <a:lnSpc>
                <a:spcPct val="120000"/>
              </a:lnSpc>
              <a:defRPr/>
            </a:lvl3pPr>
            <a:lvl4pPr>
              <a:lnSpc>
                <a:spcPct val="120000"/>
              </a:lnSpc>
              <a:defRPr/>
            </a:lvl4pPr>
            <a:lvl5pPr>
              <a:lnSpc>
                <a:spcPct val="120000"/>
              </a:lnSpc>
              <a:defRPr/>
            </a:lvl5pPr>
          </a:lstStyle>
          <a:p>
            <a:pPr lvl="0"/>
            <a:r>
              <a:rPr lang="nb-NO"/>
              <a:t>Klikk for å redigere tekststiler </a:t>
            </a:r>
            <a:br>
              <a:rPr lang="nb-NO"/>
            </a:br>
            <a:r>
              <a:rPr lang="nb-NO"/>
              <a:t>i malen</a:t>
            </a:r>
          </a:p>
          <a:p>
            <a:pPr lvl="1"/>
            <a:r>
              <a:rPr lang="nb-NO"/>
              <a:t>Andre nivå</a:t>
            </a:r>
          </a:p>
          <a:p>
            <a:pPr lvl="2"/>
            <a:r>
              <a:rPr lang="nb-NO"/>
              <a:t>Tredje nivå</a:t>
            </a:r>
          </a:p>
          <a:p>
            <a:pPr lvl="3"/>
            <a:r>
              <a:rPr lang="nb-NO"/>
              <a:t>Fjerde nivå</a:t>
            </a:r>
          </a:p>
          <a:p>
            <a:pPr lvl="4"/>
            <a:r>
              <a:rPr lang="nb-NO"/>
              <a:t>Femte nivå</a:t>
            </a:r>
          </a:p>
          <a:p>
            <a:pPr lvl="0"/>
            <a:endParaRPr lang="nb-NO"/>
          </a:p>
        </p:txBody>
      </p:sp>
    </p:spTree>
    <p:extLst>
      <p:ext uri="{BB962C8B-B14F-4D97-AF65-F5344CB8AC3E}">
        <p14:creationId xmlns:p14="http://schemas.microsoft.com/office/powerpoint/2010/main" val="2803401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mmenligning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C30F1B-76CD-4043-89D3-5F16EFC1462C}"/>
              </a:ext>
            </a:extLst>
          </p:cNvPr>
          <p:cNvSpPr>
            <a:spLocks noGrp="1"/>
          </p:cNvSpPr>
          <p:nvPr>
            <p:ph type="title"/>
          </p:nvPr>
        </p:nvSpPr>
        <p:spPr/>
        <p:txBody>
          <a:bodyPr anchor="ctr" anchorCtr="0"/>
          <a:lstStyle/>
          <a:p>
            <a:r>
              <a:rPr lang="nb-NO"/>
              <a:t>Klikk for å redigere tittelstil</a:t>
            </a:r>
          </a:p>
        </p:txBody>
      </p:sp>
      <p:sp>
        <p:nvSpPr>
          <p:cNvPr id="6" name="Content Placeholder 2">
            <a:extLst>
              <a:ext uri="{FF2B5EF4-FFF2-40B4-BE49-F238E27FC236}">
                <a16:creationId xmlns:a16="http://schemas.microsoft.com/office/drawing/2014/main" id="{0AAA84B4-60DE-4E45-B13B-7EE210C79AD0}"/>
              </a:ext>
            </a:extLst>
          </p:cNvPr>
          <p:cNvSpPr>
            <a:spLocks noGrp="1"/>
          </p:cNvSpPr>
          <p:nvPr>
            <p:ph idx="1" hasCustomPrompt="1"/>
          </p:nvPr>
        </p:nvSpPr>
        <p:spPr>
          <a:xfrm>
            <a:off x="695325" y="2276872"/>
            <a:ext cx="5100638" cy="3712766"/>
          </a:xfrm>
          <a:prstGeom prst="rect">
            <a:avLst/>
          </a:prstGeom>
        </p:spPr>
        <p:txBody>
          <a:bodyPr/>
          <a:lstStyle>
            <a:lvl1pPr>
              <a:defRPr sz="2400"/>
            </a:lvl1pPr>
            <a:lvl2pPr>
              <a:defRPr/>
            </a:lvl2pPr>
            <a:lvl3pPr>
              <a:defRPr/>
            </a:lvl3pPr>
            <a:lvl4pPr>
              <a:defRPr/>
            </a:lvl4pPr>
            <a:lvl5pPr>
              <a:defRPr/>
            </a:lvl5pPr>
          </a:lstStyle>
          <a:p>
            <a:pPr lvl="0"/>
            <a:r>
              <a:rPr lang="nb-NO"/>
              <a:t>Klikk for å redigere tekststiler </a:t>
            </a:r>
            <a:br>
              <a:rPr lang="nb-NO"/>
            </a:br>
            <a:r>
              <a:rPr lang="nb-NO"/>
              <a:t>i malen</a:t>
            </a:r>
          </a:p>
          <a:p>
            <a:pPr lvl="1"/>
            <a:r>
              <a:rPr lang="nb-NO"/>
              <a:t>Andre nivå</a:t>
            </a:r>
          </a:p>
          <a:p>
            <a:pPr lvl="2"/>
            <a:r>
              <a:rPr lang="nb-NO"/>
              <a:t>Tredje nivå</a:t>
            </a:r>
          </a:p>
          <a:p>
            <a:pPr lvl="3"/>
            <a:r>
              <a:rPr lang="nb-NO"/>
              <a:t>Fjerde nivå</a:t>
            </a:r>
          </a:p>
          <a:p>
            <a:pPr lvl="4"/>
            <a:r>
              <a:rPr lang="nb-NO"/>
              <a:t>Femte nivå</a:t>
            </a:r>
          </a:p>
          <a:p>
            <a:pPr lvl="0"/>
            <a:endParaRPr lang="nb-NO"/>
          </a:p>
        </p:txBody>
      </p:sp>
      <p:sp>
        <p:nvSpPr>
          <p:cNvPr id="8" name="Text Placeholder 2">
            <a:extLst>
              <a:ext uri="{FF2B5EF4-FFF2-40B4-BE49-F238E27FC236}">
                <a16:creationId xmlns:a16="http://schemas.microsoft.com/office/drawing/2014/main" id="{891A724C-8D8B-DE4C-88E9-CFB78927F960}"/>
              </a:ext>
            </a:extLst>
          </p:cNvPr>
          <p:cNvSpPr>
            <a:spLocks noGrp="1"/>
          </p:cNvSpPr>
          <p:nvPr>
            <p:ph type="body" idx="14" hasCustomPrompt="1"/>
          </p:nvPr>
        </p:nvSpPr>
        <p:spPr>
          <a:xfrm>
            <a:off x="695325" y="1584031"/>
            <a:ext cx="5100638" cy="501228"/>
          </a:xfrm>
          <a:prstGeom prst="rect">
            <a:avLst/>
          </a:prstGeom>
        </p:spPr>
        <p:txBody>
          <a:bodyPr anchor="t" anchorCtr="0">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2">
            <a:extLst>
              <a:ext uri="{FF2B5EF4-FFF2-40B4-BE49-F238E27FC236}">
                <a16:creationId xmlns:a16="http://schemas.microsoft.com/office/drawing/2014/main" id="{815153BB-9120-1A4A-AA50-76E40AFF3220}"/>
              </a:ext>
            </a:extLst>
          </p:cNvPr>
          <p:cNvSpPr>
            <a:spLocks noGrp="1"/>
          </p:cNvSpPr>
          <p:nvPr>
            <p:ph type="body" idx="15" hasCustomPrompt="1"/>
          </p:nvPr>
        </p:nvSpPr>
        <p:spPr>
          <a:xfrm>
            <a:off x="6167438" y="1589088"/>
            <a:ext cx="5092700" cy="496171"/>
          </a:xfrm>
          <a:prstGeom prst="rect">
            <a:avLst/>
          </a:prstGeom>
        </p:spPr>
        <p:txBody>
          <a:bodyPr anchor="t" anchorCtr="0">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2">
            <a:extLst>
              <a:ext uri="{FF2B5EF4-FFF2-40B4-BE49-F238E27FC236}">
                <a16:creationId xmlns:a16="http://schemas.microsoft.com/office/drawing/2014/main" id="{D0743B85-F92E-6A48-8E37-F228228A8BF5}"/>
              </a:ext>
            </a:extLst>
          </p:cNvPr>
          <p:cNvSpPr>
            <a:spLocks noGrp="1"/>
          </p:cNvSpPr>
          <p:nvPr>
            <p:ph idx="16" hasCustomPrompt="1"/>
          </p:nvPr>
        </p:nvSpPr>
        <p:spPr>
          <a:xfrm>
            <a:off x="6167438" y="2276872"/>
            <a:ext cx="5092700" cy="3712766"/>
          </a:xfrm>
          <a:prstGeom prst="rect">
            <a:avLst/>
          </a:prstGeom>
        </p:spPr>
        <p:txBody>
          <a:bodyPr/>
          <a:lstStyle>
            <a:lvl1pPr>
              <a:defRPr sz="2400"/>
            </a:lvl1pPr>
            <a:lvl2pPr>
              <a:defRPr/>
            </a:lvl2pPr>
            <a:lvl3pPr>
              <a:defRPr/>
            </a:lvl3pPr>
            <a:lvl4pPr>
              <a:defRPr/>
            </a:lvl4pPr>
            <a:lvl5pPr>
              <a:defRPr/>
            </a:lvl5pPr>
          </a:lstStyle>
          <a:p>
            <a:pPr lvl="0"/>
            <a:r>
              <a:rPr lang="nb-NO"/>
              <a:t>Klikk for å redigere tekststiler </a:t>
            </a:r>
            <a:br>
              <a:rPr lang="nb-NO"/>
            </a:br>
            <a:r>
              <a:rPr lang="nb-NO"/>
              <a:t>i malen</a:t>
            </a:r>
          </a:p>
          <a:p>
            <a:pPr lvl="1"/>
            <a:r>
              <a:rPr lang="nb-NO"/>
              <a:t>Andre nivå</a:t>
            </a:r>
          </a:p>
          <a:p>
            <a:pPr lvl="2"/>
            <a:r>
              <a:rPr lang="nb-NO"/>
              <a:t>Tredje nivå</a:t>
            </a:r>
          </a:p>
          <a:p>
            <a:pPr lvl="3"/>
            <a:r>
              <a:rPr lang="nb-NO"/>
              <a:t>Fjerde nivå</a:t>
            </a:r>
          </a:p>
          <a:p>
            <a:pPr lvl="4"/>
            <a:r>
              <a:rPr lang="nb-NO"/>
              <a:t>Femte nivå</a:t>
            </a:r>
          </a:p>
          <a:p>
            <a:pPr lvl="0"/>
            <a:endParaRPr lang="nb-NO"/>
          </a:p>
        </p:txBody>
      </p:sp>
      <p:sp>
        <p:nvSpPr>
          <p:cNvPr id="12" name="Plassholder for dato 11">
            <a:extLst>
              <a:ext uri="{FF2B5EF4-FFF2-40B4-BE49-F238E27FC236}">
                <a16:creationId xmlns:a16="http://schemas.microsoft.com/office/drawing/2014/main" id="{D9C1DC5E-EFBD-8546-9F6C-425FA9B47CE4}"/>
              </a:ext>
            </a:extLst>
          </p:cNvPr>
          <p:cNvSpPr>
            <a:spLocks noGrp="1"/>
          </p:cNvSpPr>
          <p:nvPr>
            <p:ph type="dt" sz="half" idx="17"/>
          </p:nvPr>
        </p:nvSpPr>
        <p:spPr/>
        <p:txBody>
          <a:bodyPr/>
          <a:lstStyle/>
          <a:p>
            <a:endParaRPr lang="nb-NO"/>
          </a:p>
        </p:txBody>
      </p:sp>
      <p:sp>
        <p:nvSpPr>
          <p:cNvPr id="13" name="Plassholder for bunntekst 12">
            <a:extLst>
              <a:ext uri="{FF2B5EF4-FFF2-40B4-BE49-F238E27FC236}">
                <a16:creationId xmlns:a16="http://schemas.microsoft.com/office/drawing/2014/main" id="{BCE78FAE-C87D-6A47-A8B6-FDC305E685D7}"/>
              </a:ext>
            </a:extLst>
          </p:cNvPr>
          <p:cNvSpPr>
            <a:spLocks noGrp="1"/>
          </p:cNvSpPr>
          <p:nvPr>
            <p:ph type="ftr" sz="quarter" idx="18"/>
          </p:nvPr>
        </p:nvSpPr>
        <p:spPr/>
        <p:txBody>
          <a:bodyPr/>
          <a:lstStyle/>
          <a:p>
            <a:endParaRPr lang="nb-NO"/>
          </a:p>
        </p:txBody>
      </p:sp>
      <p:sp>
        <p:nvSpPr>
          <p:cNvPr id="14" name="Plassholder for lysbildenummer 13">
            <a:extLst>
              <a:ext uri="{FF2B5EF4-FFF2-40B4-BE49-F238E27FC236}">
                <a16:creationId xmlns:a16="http://schemas.microsoft.com/office/drawing/2014/main" id="{88208EB8-DC75-1443-A37A-4737315DDDA4}"/>
              </a:ext>
            </a:extLst>
          </p:cNvPr>
          <p:cNvSpPr>
            <a:spLocks noGrp="1"/>
          </p:cNvSpPr>
          <p:nvPr>
            <p:ph type="sldNum" sz="quarter" idx="19"/>
          </p:nvPr>
        </p:nvSpPr>
        <p:spPr/>
        <p:txBody>
          <a:bodyPr/>
          <a:lstStyle/>
          <a:p>
            <a:fld id="{62F8C147-E5C9-4E5A-BFDA-02BE385E1D0E}" type="slidenum">
              <a:rPr lang="nb-NO" smtClean="0"/>
              <a:pPr/>
              <a:t>‹#›</a:t>
            </a:fld>
            <a:endParaRPr lang="nb-NO"/>
          </a:p>
        </p:txBody>
      </p:sp>
    </p:spTree>
    <p:extLst>
      <p:ext uri="{BB962C8B-B14F-4D97-AF65-F5344CB8AC3E}">
        <p14:creationId xmlns:p14="http://schemas.microsoft.com/office/powerpoint/2010/main" val="10034421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8159ED1-98AA-B242-B3A9-5A3AFB26AEE6}"/>
              </a:ext>
            </a:extLst>
          </p:cNvPr>
          <p:cNvSpPr>
            <a:spLocks noGrp="1"/>
          </p:cNvSpPr>
          <p:nvPr>
            <p:ph type="title"/>
          </p:nvPr>
        </p:nvSpPr>
        <p:spPr>
          <a:xfrm>
            <a:off x="695325" y="585528"/>
            <a:ext cx="10564813" cy="638435"/>
          </a:xfrm>
          <a:prstGeom prst="rect">
            <a:avLst/>
          </a:prstGeom>
        </p:spPr>
        <p:txBody>
          <a:bodyPr anchor="ctr" anchorCtr="0"/>
          <a:lstStyle>
            <a:lvl1pPr algn="l">
              <a:defRPr/>
            </a:lvl1pPr>
          </a:lstStyle>
          <a:p>
            <a:r>
              <a:rPr lang="nb-NO"/>
              <a:t>Klikk for å redigere tittelstil</a:t>
            </a:r>
          </a:p>
        </p:txBody>
      </p:sp>
      <p:sp>
        <p:nvSpPr>
          <p:cNvPr id="5" name="Plassholder for dato 4">
            <a:extLst>
              <a:ext uri="{FF2B5EF4-FFF2-40B4-BE49-F238E27FC236}">
                <a16:creationId xmlns:a16="http://schemas.microsoft.com/office/drawing/2014/main" id="{04EEDBF5-8002-304C-967E-23E9D6994F4B}"/>
              </a:ext>
            </a:extLst>
          </p:cNvPr>
          <p:cNvSpPr>
            <a:spLocks noGrp="1"/>
          </p:cNvSpPr>
          <p:nvPr>
            <p:ph type="dt" sz="half" idx="10"/>
          </p:nvPr>
        </p:nvSpPr>
        <p:spPr/>
        <p:txBody>
          <a:bodyPr/>
          <a:lstStyle/>
          <a:p>
            <a:endParaRPr lang="nb-NO"/>
          </a:p>
        </p:txBody>
      </p:sp>
      <p:sp>
        <p:nvSpPr>
          <p:cNvPr id="6" name="Plassholder for bunntekst 5">
            <a:extLst>
              <a:ext uri="{FF2B5EF4-FFF2-40B4-BE49-F238E27FC236}">
                <a16:creationId xmlns:a16="http://schemas.microsoft.com/office/drawing/2014/main" id="{77543BA5-876D-A043-9854-9F54D96AB97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1E1252B-10E6-2D43-B1CF-828317B6E383}"/>
              </a:ext>
            </a:extLst>
          </p:cNvPr>
          <p:cNvSpPr>
            <a:spLocks noGrp="1"/>
          </p:cNvSpPr>
          <p:nvPr>
            <p:ph type="sldNum" sz="quarter" idx="12"/>
          </p:nvPr>
        </p:nvSpPr>
        <p:spPr/>
        <p:txBody>
          <a:bodyPr/>
          <a:lstStyle/>
          <a:p>
            <a:fld id="{62F8C147-E5C9-4E5A-BFDA-02BE385E1D0E}" type="slidenum">
              <a:rPr lang="nb-NO" smtClean="0"/>
              <a:pPr/>
              <a:t>‹#›</a:t>
            </a:fld>
            <a:endParaRPr lang="nb-NO"/>
          </a:p>
        </p:txBody>
      </p:sp>
    </p:spTree>
    <p:extLst>
      <p:ext uri="{BB962C8B-B14F-4D97-AF65-F5344CB8AC3E}">
        <p14:creationId xmlns:p14="http://schemas.microsoft.com/office/powerpoint/2010/main" val="32852929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_med bil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6D7C602-C163-D548-A834-2157D7CBC995}"/>
              </a:ext>
            </a:extLst>
          </p:cNvPr>
          <p:cNvSpPr/>
          <p:nvPr userDrawn="1"/>
        </p:nvSpPr>
        <p:spPr>
          <a:xfrm>
            <a:off x="-836"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bilde 3">
            <a:extLst>
              <a:ext uri="{FF2B5EF4-FFF2-40B4-BE49-F238E27FC236}">
                <a16:creationId xmlns:a16="http://schemas.microsoft.com/office/drawing/2014/main" id="{07CE1E12-36C8-9647-B6FF-9758B1E4516D}"/>
              </a:ext>
            </a:extLst>
          </p:cNvPr>
          <p:cNvSpPr>
            <a:spLocks noGrp="1"/>
          </p:cNvSpPr>
          <p:nvPr>
            <p:ph type="pic" sz="quarter" idx="15"/>
          </p:nvPr>
        </p:nvSpPr>
        <p:spPr>
          <a:xfrm>
            <a:off x="334963" y="1223963"/>
            <a:ext cx="11514137" cy="5373166"/>
          </a:xfrm>
          <a:solidFill>
            <a:schemeClr val="bg2"/>
          </a:solidFill>
        </p:spPr>
        <p:txBody>
          <a:bodyPr anchor="ctr"/>
          <a:lstStyle>
            <a:lvl1pPr marL="0" indent="0" algn="ctr">
              <a:buNone/>
              <a:defRPr sz="1400" i="1">
                <a:solidFill>
                  <a:schemeClr val="tx1"/>
                </a:solidFill>
              </a:defRPr>
            </a:lvl1pPr>
          </a:lstStyle>
          <a:p>
            <a:r>
              <a:rPr lang="nb-NO"/>
              <a:t>Klikk på ikonet for å legge til et bilde</a:t>
            </a:r>
          </a:p>
        </p:txBody>
      </p:sp>
      <p:sp>
        <p:nvSpPr>
          <p:cNvPr id="26" name="Plassholder for tekst 11">
            <a:extLst>
              <a:ext uri="{FF2B5EF4-FFF2-40B4-BE49-F238E27FC236}">
                <a16:creationId xmlns:a16="http://schemas.microsoft.com/office/drawing/2014/main" id="{F624BA96-CE51-FE47-8014-99BC3731E5F4}"/>
              </a:ext>
            </a:extLst>
          </p:cNvPr>
          <p:cNvSpPr>
            <a:spLocks noGrp="1"/>
          </p:cNvSpPr>
          <p:nvPr>
            <p:ph type="body" sz="quarter" idx="14" hasCustomPrompt="1"/>
          </p:nvPr>
        </p:nvSpPr>
        <p:spPr>
          <a:xfrm>
            <a:off x="6591518" y="4167942"/>
            <a:ext cx="5600482" cy="2690058"/>
          </a:xfrm>
          <a:blipFill dpi="0" rotWithShape="1">
            <a:blip r:embed="rId2" cstate="hqprint">
              <a:extLst>
                <a:ext uri="{28A0092B-C50C-407E-A947-70E740481C1C}">
                  <a14:useLocalDpi xmlns:a14="http://schemas.microsoft.com/office/drawing/2010/main"/>
                </a:ext>
              </a:extLst>
            </a:blip>
            <a:srcRect/>
            <a:stretch>
              <a:fillRect l="842" t="792"/>
            </a:stretch>
          </a:blipFill>
        </p:spPr>
        <p:txBody>
          <a:bodyPr>
            <a:normAutofit/>
          </a:bodyPr>
          <a:lstStyle>
            <a:lvl1pPr marL="0" indent="0">
              <a:buNone/>
              <a:defRPr sz="100" baseline="0">
                <a:solidFill>
                  <a:schemeClr val="bg1"/>
                </a:solidFill>
              </a:defRPr>
            </a:lvl1pPr>
          </a:lstStyle>
          <a:p>
            <a:pPr lvl="0"/>
            <a:r>
              <a:rPr lang="nb-NO"/>
              <a:t> </a:t>
            </a:r>
          </a:p>
        </p:txBody>
      </p:sp>
      <p:sp>
        <p:nvSpPr>
          <p:cNvPr id="8" name="Title 1">
            <a:extLst>
              <a:ext uri="{FF2B5EF4-FFF2-40B4-BE49-F238E27FC236}">
                <a16:creationId xmlns:a16="http://schemas.microsoft.com/office/drawing/2014/main" id="{184B480B-C42A-454A-8580-A943AE8FE844}"/>
              </a:ext>
            </a:extLst>
          </p:cNvPr>
          <p:cNvSpPr>
            <a:spLocks noGrp="1"/>
          </p:cNvSpPr>
          <p:nvPr>
            <p:ph type="ctrTitle"/>
          </p:nvPr>
        </p:nvSpPr>
        <p:spPr>
          <a:xfrm>
            <a:off x="695325" y="1916839"/>
            <a:ext cx="5832723" cy="1430620"/>
          </a:xfrm>
          <a:prstGeom prst="rect">
            <a:avLst/>
          </a:prstGeom>
        </p:spPr>
        <p:txBody>
          <a:bodyPr lIns="0" tIns="0" rIns="0" bIns="0" anchor="b" anchorCtr="0">
            <a:noAutofit/>
          </a:bodyPr>
          <a:lstStyle>
            <a:lvl1pPr algn="l">
              <a:defRPr sz="3200">
                <a:solidFill>
                  <a:schemeClr val="bg1"/>
                </a:solidFill>
              </a:defRPr>
            </a:lvl1pPr>
          </a:lstStyle>
          <a:p>
            <a:r>
              <a:rPr lang="nb-NO"/>
              <a:t>Klikk for å redigere tittelstil</a:t>
            </a:r>
          </a:p>
        </p:txBody>
      </p:sp>
      <p:sp>
        <p:nvSpPr>
          <p:cNvPr id="9" name="Subtitle 2">
            <a:extLst>
              <a:ext uri="{FF2B5EF4-FFF2-40B4-BE49-F238E27FC236}">
                <a16:creationId xmlns:a16="http://schemas.microsoft.com/office/drawing/2014/main" id="{0A1501ED-9F54-D740-8AC5-157111E38979}"/>
              </a:ext>
            </a:extLst>
          </p:cNvPr>
          <p:cNvSpPr>
            <a:spLocks noGrp="1"/>
          </p:cNvSpPr>
          <p:nvPr>
            <p:ph type="subTitle" idx="1"/>
          </p:nvPr>
        </p:nvSpPr>
        <p:spPr>
          <a:xfrm>
            <a:off x="695326" y="3526160"/>
            <a:ext cx="5100638" cy="1559024"/>
          </a:xfrm>
          <a:prstGeom prst="rect">
            <a:avLst/>
          </a:prstGeom>
        </p:spPr>
        <p:txBody>
          <a:bodyPr lIns="0" tIns="0" rIns="0" bIns="0" anchor="t" anchorCtr="0">
            <a:no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pic>
        <p:nvPicPr>
          <p:cNvPr id="11" name="Bilde 10">
            <a:extLst>
              <a:ext uri="{FF2B5EF4-FFF2-40B4-BE49-F238E27FC236}">
                <a16:creationId xmlns:a16="http://schemas.microsoft.com/office/drawing/2014/main" id="{F4AF93A9-7852-1346-BBFF-16B66278B2D5}"/>
              </a:ext>
            </a:extLst>
          </p:cNvPr>
          <p:cNvPicPr>
            <a:picLocks noChangeAspect="1"/>
          </p:cNvPicPr>
          <p:nvPr userDrawn="1"/>
        </p:nvPicPr>
        <p:blipFill>
          <a:blip r:embed="rId3"/>
          <a:stretch>
            <a:fillRect/>
          </a:stretch>
        </p:blipFill>
        <p:spPr>
          <a:xfrm>
            <a:off x="367890" y="384314"/>
            <a:ext cx="2461246" cy="561163"/>
          </a:xfrm>
          <a:prstGeom prst="rect">
            <a:avLst/>
          </a:prstGeom>
        </p:spPr>
      </p:pic>
    </p:spTree>
    <p:extLst>
      <p:ext uri="{BB962C8B-B14F-4D97-AF65-F5344CB8AC3E}">
        <p14:creationId xmlns:p14="http://schemas.microsoft.com/office/powerpoint/2010/main" val="21981293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C1DFEE04-41B9-3E44-A9E8-F1291D4486F6}"/>
              </a:ext>
            </a:extLst>
          </p:cNvPr>
          <p:cNvSpPr>
            <a:spLocks noGrp="1"/>
          </p:cNvSpPr>
          <p:nvPr>
            <p:ph type="dt" sz="half" idx="10"/>
          </p:nvPr>
        </p:nvSpPr>
        <p:spPr/>
        <p:txBody>
          <a:bodyPr/>
          <a:lstStyle/>
          <a:p>
            <a:endParaRPr lang="nb-NO"/>
          </a:p>
        </p:txBody>
      </p:sp>
      <p:sp>
        <p:nvSpPr>
          <p:cNvPr id="4" name="Plassholder for lysbildenummer 3">
            <a:extLst>
              <a:ext uri="{FF2B5EF4-FFF2-40B4-BE49-F238E27FC236}">
                <a16:creationId xmlns:a16="http://schemas.microsoft.com/office/drawing/2014/main" id="{030C43C0-D7BE-2840-8D84-0D4824D2CF97}"/>
              </a:ext>
            </a:extLst>
          </p:cNvPr>
          <p:cNvSpPr>
            <a:spLocks noGrp="1"/>
          </p:cNvSpPr>
          <p:nvPr>
            <p:ph type="sldNum" sz="quarter" idx="11"/>
          </p:nvPr>
        </p:nvSpPr>
        <p:spPr/>
        <p:txBody>
          <a:bodyPr/>
          <a:lstStyle/>
          <a:p>
            <a:fld id="{62F8C147-E5C9-4E5A-BFDA-02BE385E1D0E}" type="slidenum">
              <a:rPr lang="nb-NO" smtClean="0"/>
              <a:pPr/>
              <a:t>‹#›</a:t>
            </a:fld>
            <a:endParaRPr lang="nb-NO"/>
          </a:p>
        </p:txBody>
      </p:sp>
      <p:sp>
        <p:nvSpPr>
          <p:cNvPr id="5" name="Plassholder for bunntekst 4">
            <a:extLst>
              <a:ext uri="{FF2B5EF4-FFF2-40B4-BE49-F238E27FC236}">
                <a16:creationId xmlns:a16="http://schemas.microsoft.com/office/drawing/2014/main" id="{EB358E92-604F-E04C-864D-A7FD2369ADAD}"/>
              </a:ext>
            </a:extLst>
          </p:cNvPr>
          <p:cNvSpPr>
            <a:spLocks noGrp="1"/>
          </p:cNvSpPr>
          <p:nvPr>
            <p:ph type="ftr" sz="quarter" idx="12"/>
          </p:nvPr>
        </p:nvSpPr>
        <p:spPr/>
        <p:txBody>
          <a:bodyPr/>
          <a:lstStyle/>
          <a:p>
            <a:endParaRPr lang="nb-NO"/>
          </a:p>
        </p:txBody>
      </p:sp>
    </p:spTree>
    <p:extLst>
      <p:ext uri="{BB962C8B-B14F-4D97-AF65-F5344CB8AC3E}">
        <p14:creationId xmlns:p14="http://schemas.microsoft.com/office/powerpoint/2010/main" val="3579229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7" name="Plassholder for bilde 5"/>
          <p:cNvSpPr>
            <a:spLocks noGrp="1"/>
          </p:cNvSpPr>
          <p:nvPr>
            <p:ph type="pic" sz="quarter" idx="13" hasCustomPrompt="1"/>
          </p:nvPr>
        </p:nvSpPr>
        <p:spPr>
          <a:xfrm>
            <a:off x="695325" y="1628800"/>
            <a:ext cx="10564813" cy="4673624"/>
          </a:xfrm>
          <a:prstGeom prst="rect">
            <a:avLst/>
          </a:prstGeom>
          <a:solidFill>
            <a:schemeClr val="bg2"/>
          </a:solidFill>
        </p:spPr>
        <p:txBody>
          <a:bodyPr tIns="1890000"/>
          <a:lstStyle>
            <a:lvl1pPr marL="0" indent="0" algn="ctr">
              <a:buNone/>
              <a:defRPr sz="1400" i="1" baseline="0"/>
            </a:lvl1pPr>
          </a:lstStyle>
          <a:p>
            <a:r>
              <a:rPr lang="en-US"/>
              <a:t>Sett inn </a:t>
            </a:r>
            <a:r>
              <a:rPr lang="en-US" err="1"/>
              <a:t>bilde</a:t>
            </a:r>
            <a:endParaRPr lang="nb-NO"/>
          </a:p>
        </p:txBody>
      </p:sp>
      <p:sp>
        <p:nvSpPr>
          <p:cNvPr id="13" name="Title 1">
            <a:extLst>
              <a:ext uri="{FF2B5EF4-FFF2-40B4-BE49-F238E27FC236}">
                <a16:creationId xmlns:a16="http://schemas.microsoft.com/office/drawing/2014/main" id="{BE2FBAE0-6023-8B4D-8F1B-B758E48A3094}"/>
              </a:ext>
            </a:extLst>
          </p:cNvPr>
          <p:cNvSpPr>
            <a:spLocks noGrp="1"/>
          </p:cNvSpPr>
          <p:nvPr>
            <p:ph type="title"/>
          </p:nvPr>
        </p:nvSpPr>
        <p:spPr>
          <a:xfrm>
            <a:off x="695325" y="585528"/>
            <a:ext cx="10564813" cy="638435"/>
          </a:xfrm>
          <a:prstGeom prst="rect">
            <a:avLst/>
          </a:prstGeom>
        </p:spPr>
        <p:txBody>
          <a:bodyPr anchor="ctr" anchorCtr="0"/>
          <a:lstStyle>
            <a:lvl1pPr algn="l">
              <a:defRPr/>
            </a:lvl1pPr>
          </a:lstStyle>
          <a:p>
            <a:r>
              <a:rPr lang="nb-NO"/>
              <a:t>Klikk for å redigere tittelstil</a:t>
            </a:r>
          </a:p>
        </p:txBody>
      </p:sp>
      <p:sp>
        <p:nvSpPr>
          <p:cNvPr id="5" name="Plassholder for dato 4">
            <a:extLst>
              <a:ext uri="{FF2B5EF4-FFF2-40B4-BE49-F238E27FC236}">
                <a16:creationId xmlns:a16="http://schemas.microsoft.com/office/drawing/2014/main" id="{078B842D-E436-9D46-8DAF-EE5743A30068}"/>
              </a:ext>
            </a:extLst>
          </p:cNvPr>
          <p:cNvSpPr>
            <a:spLocks noGrp="1"/>
          </p:cNvSpPr>
          <p:nvPr>
            <p:ph type="dt" sz="half" idx="14"/>
          </p:nvPr>
        </p:nvSpPr>
        <p:spPr/>
        <p:txBody>
          <a:bodyPr/>
          <a:lstStyle/>
          <a:p>
            <a:endParaRPr lang="nb-NO"/>
          </a:p>
        </p:txBody>
      </p:sp>
      <p:sp>
        <p:nvSpPr>
          <p:cNvPr id="6" name="Plassholder for bunntekst 5">
            <a:extLst>
              <a:ext uri="{FF2B5EF4-FFF2-40B4-BE49-F238E27FC236}">
                <a16:creationId xmlns:a16="http://schemas.microsoft.com/office/drawing/2014/main" id="{2ED75DA6-A6A3-9546-9DC8-328B86536577}"/>
              </a:ext>
            </a:extLst>
          </p:cNvPr>
          <p:cNvSpPr>
            <a:spLocks noGrp="1"/>
          </p:cNvSpPr>
          <p:nvPr>
            <p:ph type="ftr" sz="quarter" idx="15"/>
          </p:nvPr>
        </p:nvSpPr>
        <p:spPr/>
        <p:txBody>
          <a:bodyPr/>
          <a:lstStyle/>
          <a:p>
            <a:endParaRPr lang="nb-NO"/>
          </a:p>
        </p:txBody>
      </p:sp>
      <p:sp>
        <p:nvSpPr>
          <p:cNvPr id="8" name="Plassholder for lysbildenummer 7">
            <a:extLst>
              <a:ext uri="{FF2B5EF4-FFF2-40B4-BE49-F238E27FC236}">
                <a16:creationId xmlns:a16="http://schemas.microsoft.com/office/drawing/2014/main" id="{DB3643B6-B059-0B4C-947F-16E71C5D3ED1}"/>
              </a:ext>
            </a:extLst>
          </p:cNvPr>
          <p:cNvSpPr>
            <a:spLocks noGrp="1"/>
          </p:cNvSpPr>
          <p:nvPr>
            <p:ph type="sldNum" sz="quarter" idx="16"/>
          </p:nvPr>
        </p:nvSpPr>
        <p:spPr/>
        <p:txBody>
          <a:bodyPr/>
          <a:lstStyle/>
          <a:p>
            <a:fld id="{62F8C147-E5C9-4E5A-BFDA-02BE385E1D0E}" type="slidenum">
              <a:rPr lang="nb-NO" smtClean="0"/>
              <a:pPr/>
              <a:t>‹#›</a:t>
            </a:fld>
            <a:endParaRPr lang="nb-NO"/>
          </a:p>
        </p:txBody>
      </p:sp>
    </p:spTree>
    <p:extLst>
      <p:ext uri="{BB962C8B-B14F-4D97-AF65-F5344CB8AC3E}">
        <p14:creationId xmlns:p14="http://schemas.microsoft.com/office/powerpoint/2010/main" val="1340652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lsidesbilde">
    <p:spTree>
      <p:nvGrpSpPr>
        <p:cNvPr id="1" name=""/>
        <p:cNvGrpSpPr/>
        <p:nvPr/>
      </p:nvGrpSpPr>
      <p:grpSpPr>
        <a:xfrm>
          <a:off x="0" y="0"/>
          <a:ext cx="0" cy="0"/>
          <a:chOff x="0" y="0"/>
          <a:chExt cx="0" cy="0"/>
        </a:xfrm>
      </p:grpSpPr>
      <p:sp>
        <p:nvSpPr>
          <p:cNvPr id="7" name="Plassholder for bilde 5"/>
          <p:cNvSpPr>
            <a:spLocks noGrp="1"/>
          </p:cNvSpPr>
          <p:nvPr>
            <p:ph type="pic" sz="quarter" idx="13" hasCustomPrompt="1"/>
          </p:nvPr>
        </p:nvSpPr>
        <p:spPr>
          <a:xfrm>
            <a:off x="0" y="0"/>
            <a:ext cx="12192000" cy="6309320"/>
          </a:xfrm>
          <a:prstGeom prst="rect">
            <a:avLst/>
          </a:prstGeom>
          <a:solidFill>
            <a:schemeClr val="bg2"/>
          </a:solidFill>
        </p:spPr>
        <p:txBody>
          <a:bodyPr tIns="1890000" anchor="ctr"/>
          <a:lstStyle>
            <a:lvl1pPr marL="0" indent="0" algn="ctr">
              <a:buNone/>
              <a:defRPr sz="1400" i="1" baseline="0"/>
            </a:lvl1pPr>
          </a:lstStyle>
          <a:p>
            <a:r>
              <a:rPr lang="en-US"/>
              <a:t>Sett inn </a:t>
            </a:r>
            <a:r>
              <a:rPr lang="en-US" err="1"/>
              <a:t>bilde</a:t>
            </a:r>
            <a:endParaRPr lang="nb-NO"/>
          </a:p>
        </p:txBody>
      </p:sp>
      <p:sp>
        <p:nvSpPr>
          <p:cNvPr id="5" name="Plassholder for dato 4">
            <a:extLst>
              <a:ext uri="{FF2B5EF4-FFF2-40B4-BE49-F238E27FC236}">
                <a16:creationId xmlns:a16="http://schemas.microsoft.com/office/drawing/2014/main" id="{BC338423-8B28-FC4A-8F3D-CB60B4A12E89}"/>
              </a:ext>
            </a:extLst>
          </p:cNvPr>
          <p:cNvSpPr>
            <a:spLocks noGrp="1"/>
          </p:cNvSpPr>
          <p:nvPr>
            <p:ph type="dt" sz="half" idx="14"/>
          </p:nvPr>
        </p:nvSpPr>
        <p:spPr/>
        <p:txBody>
          <a:bodyPr/>
          <a:lstStyle/>
          <a:p>
            <a:endParaRPr lang="nb-NO"/>
          </a:p>
        </p:txBody>
      </p:sp>
      <p:sp>
        <p:nvSpPr>
          <p:cNvPr id="6" name="Plassholder for bunntekst 5">
            <a:extLst>
              <a:ext uri="{FF2B5EF4-FFF2-40B4-BE49-F238E27FC236}">
                <a16:creationId xmlns:a16="http://schemas.microsoft.com/office/drawing/2014/main" id="{7BABB4EB-A43B-5642-88C9-7D842CC27E7A}"/>
              </a:ext>
            </a:extLst>
          </p:cNvPr>
          <p:cNvSpPr>
            <a:spLocks noGrp="1"/>
          </p:cNvSpPr>
          <p:nvPr>
            <p:ph type="ftr" sz="quarter" idx="15"/>
          </p:nvPr>
        </p:nvSpPr>
        <p:spPr/>
        <p:txBody>
          <a:bodyPr/>
          <a:lstStyle/>
          <a:p>
            <a:endParaRPr lang="nb-NO"/>
          </a:p>
        </p:txBody>
      </p:sp>
      <p:sp>
        <p:nvSpPr>
          <p:cNvPr id="8" name="Plassholder for lysbildenummer 7">
            <a:extLst>
              <a:ext uri="{FF2B5EF4-FFF2-40B4-BE49-F238E27FC236}">
                <a16:creationId xmlns:a16="http://schemas.microsoft.com/office/drawing/2014/main" id="{E55C71A0-DB8A-F647-99F1-CE9534B7D70E}"/>
              </a:ext>
            </a:extLst>
          </p:cNvPr>
          <p:cNvSpPr>
            <a:spLocks noGrp="1"/>
          </p:cNvSpPr>
          <p:nvPr>
            <p:ph type="sldNum" sz="quarter" idx="16"/>
          </p:nvPr>
        </p:nvSpPr>
        <p:spPr/>
        <p:txBody>
          <a:bodyPr/>
          <a:lstStyle/>
          <a:p>
            <a:fld id="{62F8C147-E5C9-4E5A-BFDA-02BE385E1D0E}" type="slidenum">
              <a:rPr lang="nb-NO" smtClean="0"/>
              <a:pPr/>
              <a:t>‹#›</a:t>
            </a:fld>
            <a:endParaRPr lang="nb-NO"/>
          </a:p>
        </p:txBody>
      </p:sp>
    </p:spTree>
    <p:extLst>
      <p:ext uri="{BB962C8B-B14F-4D97-AF65-F5344CB8AC3E}">
        <p14:creationId xmlns:p14="http://schemas.microsoft.com/office/powerpoint/2010/main" val="1818673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2C934C-22CB-0E4B-B99B-DA1248983BAB}"/>
              </a:ext>
            </a:extLst>
          </p:cNvPr>
          <p:cNvSpPr>
            <a:spLocks noGrp="1"/>
          </p:cNvSpPr>
          <p:nvPr>
            <p:ph type="title"/>
          </p:nvPr>
        </p:nvSpPr>
        <p:spPr/>
        <p:txBody>
          <a:bodyPr anchor="ctr"/>
          <a:lstStyle/>
          <a:p>
            <a:r>
              <a:rPr lang="nb-NO"/>
              <a:t>Klikk for å redigere tittelstil</a:t>
            </a:r>
          </a:p>
        </p:txBody>
      </p:sp>
      <p:sp>
        <p:nvSpPr>
          <p:cNvPr id="3" name="Plassholder for dato 2">
            <a:extLst>
              <a:ext uri="{FF2B5EF4-FFF2-40B4-BE49-F238E27FC236}">
                <a16:creationId xmlns:a16="http://schemas.microsoft.com/office/drawing/2014/main" id="{B244340A-7B7E-D247-B136-96FC5915F016}"/>
              </a:ext>
            </a:extLst>
          </p:cNvPr>
          <p:cNvSpPr>
            <a:spLocks noGrp="1"/>
          </p:cNvSpPr>
          <p:nvPr>
            <p:ph type="dt" sz="half" idx="10"/>
          </p:nvPr>
        </p:nvSpPr>
        <p:spPr/>
        <p:txBody>
          <a:bodyPr/>
          <a:lstStyle/>
          <a:p>
            <a:endParaRPr lang="nb-NO"/>
          </a:p>
        </p:txBody>
      </p:sp>
      <p:sp>
        <p:nvSpPr>
          <p:cNvPr id="4" name="Plassholder for lysbildenummer 3">
            <a:extLst>
              <a:ext uri="{FF2B5EF4-FFF2-40B4-BE49-F238E27FC236}">
                <a16:creationId xmlns:a16="http://schemas.microsoft.com/office/drawing/2014/main" id="{3471668B-9F78-9B4C-A2DE-0DE44C2880A2}"/>
              </a:ext>
            </a:extLst>
          </p:cNvPr>
          <p:cNvSpPr>
            <a:spLocks noGrp="1"/>
          </p:cNvSpPr>
          <p:nvPr>
            <p:ph type="sldNum" sz="quarter" idx="11"/>
          </p:nvPr>
        </p:nvSpPr>
        <p:spPr/>
        <p:txBody>
          <a:bodyPr/>
          <a:lstStyle/>
          <a:p>
            <a:fld id="{62F8C147-E5C9-4E5A-BFDA-02BE385E1D0E}" type="slidenum">
              <a:rPr lang="nb-NO" smtClean="0"/>
              <a:pPr/>
              <a:t>‹#›</a:t>
            </a:fld>
            <a:endParaRPr lang="nb-NO"/>
          </a:p>
        </p:txBody>
      </p:sp>
      <p:sp>
        <p:nvSpPr>
          <p:cNvPr id="5" name="Plassholder for bunntekst 4">
            <a:extLst>
              <a:ext uri="{FF2B5EF4-FFF2-40B4-BE49-F238E27FC236}">
                <a16:creationId xmlns:a16="http://schemas.microsoft.com/office/drawing/2014/main" id="{E2B588E3-557E-AF4B-A7EE-903C52DD97CE}"/>
              </a:ext>
            </a:extLst>
          </p:cNvPr>
          <p:cNvSpPr>
            <a:spLocks noGrp="1"/>
          </p:cNvSpPr>
          <p:nvPr>
            <p:ph type="ftr" sz="quarter" idx="12"/>
          </p:nvPr>
        </p:nvSpPr>
        <p:spPr/>
        <p:txBody>
          <a:bodyPr/>
          <a:lstStyle/>
          <a:p>
            <a:endParaRPr lang="nb-NO"/>
          </a:p>
        </p:txBody>
      </p:sp>
      <p:sp>
        <p:nvSpPr>
          <p:cNvPr id="6" name="Plassholder for bilde 2">
            <a:extLst>
              <a:ext uri="{FF2B5EF4-FFF2-40B4-BE49-F238E27FC236}">
                <a16:creationId xmlns:a16="http://schemas.microsoft.com/office/drawing/2014/main" id="{79365A5F-C819-3D43-B8FC-F0C91DFFE795}"/>
              </a:ext>
            </a:extLst>
          </p:cNvPr>
          <p:cNvSpPr>
            <a:spLocks noGrp="1"/>
          </p:cNvSpPr>
          <p:nvPr>
            <p:ph type="pic" sz="quarter" idx="16"/>
          </p:nvPr>
        </p:nvSpPr>
        <p:spPr>
          <a:xfrm>
            <a:off x="6167439" y="1589088"/>
            <a:ext cx="5092700" cy="4400550"/>
          </a:xfrm>
          <a:prstGeom prst="rect">
            <a:avLst/>
          </a:prstGeom>
          <a:solidFill>
            <a:schemeClr val="bg2"/>
          </a:solidFill>
        </p:spPr>
        <p:txBody>
          <a:bodyPr anchor="ctr"/>
          <a:lstStyle>
            <a:lvl1pPr marL="0" indent="0" algn="ctr">
              <a:lnSpc>
                <a:spcPct val="100000"/>
              </a:lnSpc>
              <a:buNone/>
              <a:defRPr sz="1400" i="1"/>
            </a:lvl1pPr>
          </a:lstStyle>
          <a:p>
            <a:r>
              <a:rPr lang="nb-NO"/>
              <a:t>Klikk på ikonet for å legge til et bilde</a:t>
            </a:r>
          </a:p>
        </p:txBody>
      </p:sp>
      <p:sp>
        <p:nvSpPr>
          <p:cNvPr id="7" name="Content Placeholder 2">
            <a:extLst>
              <a:ext uri="{FF2B5EF4-FFF2-40B4-BE49-F238E27FC236}">
                <a16:creationId xmlns:a16="http://schemas.microsoft.com/office/drawing/2014/main" id="{B11D5753-4E38-6B42-A515-F3FEB7EB0904}"/>
              </a:ext>
            </a:extLst>
          </p:cNvPr>
          <p:cNvSpPr>
            <a:spLocks noGrp="1"/>
          </p:cNvSpPr>
          <p:nvPr>
            <p:ph idx="1" hasCustomPrompt="1"/>
          </p:nvPr>
        </p:nvSpPr>
        <p:spPr>
          <a:xfrm>
            <a:off x="695324" y="1563689"/>
            <a:ext cx="5101041" cy="4452936"/>
          </a:xfrm>
          <a:prstGeom prst="rect">
            <a:avLst/>
          </a:prstGeom>
        </p:spPr>
        <p:txBody>
          <a:bodyPr/>
          <a:lstStyle>
            <a:lvl1pPr>
              <a:defRPr sz="2800"/>
            </a:lvl1pPr>
            <a:lvl2pPr>
              <a:defRPr/>
            </a:lvl2pPr>
            <a:lvl3pPr>
              <a:defRPr/>
            </a:lvl3pPr>
            <a:lvl4pPr>
              <a:defRPr/>
            </a:lvl4pPr>
            <a:lvl5pPr>
              <a:defRPr/>
            </a:lvl5pPr>
          </a:lstStyle>
          <a:p>
            <a:pPr lvl="0"/>
            <a:r>
              <a:rPr lang="nb-NO"/>
              <a:t>Klikk for å redigere tekststiler </a:t>
            </a:r>
            <a:br>
              <a:rPr lang="nb-NO"/>
            </a:br>
            <a:r>
              <a:rPr lang="nb-NO"/>
              <a:t>i malen</a:t>
            </a:r>
          </a:p>
          <a:p>
            <a:pPr lvl="1"/>
            <a:r>
              <a:rPr lang="nb-NO"/>
              <a:t>Andre nivå</a:t>
            </a:r>
          </a:p>
          <a:p>
            <a:pPr lvl="2"/>
            <a:r>
              <a:rPr lang="nb-NO"/>
              <a:t>Tredje nivå</a:t>
            </a:r>
          </a:p>
          <a:p>
            <a:pPr lvl="3"/>
            <a:r>
              <a:rPr lang="nb-NO"/>
              <a:t>Fjerde nivå</a:t>
            </a:r>
          </a:p>
          <a:p>
            <a:pPr lvl="4"/>
            <a:r>
              <a:rPr lang="nb-NO"/>
              <a:t>Femte nivå</a:t>
            </a:r>
          </a:p>
          <a:p>
            <a:pPr lvl="0"/>
            <a:endParaRPr lang="nb-NO"/>
          </a:p>
        </p:txBody>
      </p:sp>
    </p:spTree>
    <p:extLst>
      <p:ext uri="{BB962C8B-B14F-4D97-AF65-F5344CB8AC3E}">
        <p14:creationId xmlns:p14="http://schemas.microsoft.com/office/powerpoint/2010/main" val="10734668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bilde og mønster">
    <p:spTree>
      <p:nvGrpSpPr>
        <p:cNvPr id="1" name=""/>
        <p:cNvGrpSpPr/>
        <p:nvPr/>
      </p:nvGrpSpPr>
      <p:grpSpPr>
        <a:xfrm>
          <a:off x="0" y="0"/>
          <a:ext cx="0" cy="0"/>
          <a:chOff x="0" y="0"/>
          <a:chExt cx="0" cy="0"/>
        </a:xfrm>
      </p:grpSpPr>
      <p:sp>
        <p:nvSpPr>
          <p:cNvPr id="6" name="Plassholder for bilde 2">
            <a:extLst>
              <a:ext uri="{FF2B5EF4-FFF2-40B4-BE49-F238E27FC236}">
                <a16:creationId xmlns:a16="http://schemas.microsoft.com/office/drawing/2014/main" id="{79365A5F-C819-3D43-B8FC-F0C91DFFE795}"/>
              </a:ext>
            </a:extLst>
          </p:cNvPr>
          <p:cNvSpPr>
            <a:spLocks noGrp="1"/>
          </p:cNvSpPr>
          <p:nvPr>
            <p:ph type="pic" sz="quarter" idx="16"/>
          </p:nvPr>
        </p:nvSpPr>
        <p:spPr>
          <a:xfrm>
            <a:off x="6166800" y="0"/>
            <a:ext cx="6024561" cy="6309320"/>
          </a:xfrm>
          <a:prstGeom prst="rect">
            <a:avLst/>
          </a:prstGeom>
          <a:solidFill>
            <a:schemeClr val="bg2"/>
          </a:solidFill>
          <a:ln>
            <a:noFill/>
          </a:ln>
        </p:spPr>
        <p:txBody>
          <a:bodyPr anchor="ctr"/>
          <a:lstStyle>
            <a:lvl1pPr marL="0" indent="0" algn="ctr">
              <a:lnSpc>
                <a:spcPct val="100000"/>
              </a:lnSpc>
              <a:buNone/>
              <a:defRPr sz="1400" i="1"/>
            </a:lvl1pPr>
          </a:lstStyle>
          <a:p>
            <a:r>
              <a:rPr lang="nb-NO"/>
              <a:t>Klikk på ikonet for å legge til et bilde</a:t>
            </a:r>
          </a:p>
        </p:txBody>
      </p:sp>
      <p:sp>
        <p:nvSpPr>
          <p:cNvPr id="2" name="Tittel 1">
            <a:extLst>
              <a:ext uri="{FF2B5EF4-FFF2-40B4-BE49-F238E27FC236}">
                <a16:creationId xmlns:a16="http://schemas.microsoft.com/office/drawing/2014/main" id="{8F2C934C-22CB-0E4B-B99B-DA1248983BAB}"/>
              </a:ext>
            </a:extLst>
          </p:cNvPr>
          <p:cNvSpPr>
            <a:spLocks noGrp="1"/>
          </p:cNvSpPr>
          <p:nvPr>
            <p:ph type="title"/>
          </p:nvPr>
        </p:nvSpPr>
        <p:spPr>
          <a:xfrm>
            <a:off x="695326" y="585528"/>
            <a:ext cx="5101040" cy="638436"/>
          </a:xfrm>
        </p:spPr>
        <p:txBody>
          <a:bodyPr anchor="ctr"/>
          <a:lstStyle/>
          <a:p>
            <a:r>
              <a:rPr lang="nb-NO"/>
              <a:t>Klikk for å redigere tittelstil</a:t>
            </a:r>
          </a:p>
        </p:txBody>
      </p:sp>
      <p:sp>
        <p:nvSpPr>
          <p:cNvPr id="3" name="Plassholder for dato 2">
            <a:extLst>
              <a:ext uri="{FF2B5EF4-FFF2-40B4-BE49-F238E27FC236}">
                <a16:creationId xmlns:a16="http://schemas.microsoft.com/office/drawing/2014/main" id="{B244340A-7B7E-D247-B136-96FC5915F016}"/>
              </a:ext>
            </a:extLst>
          </p:cNvPr>
          <p:cNvSpPr>
            <a:spLocks noGrp="1"/>
          </p:cNvSpPr>
          <p:nvPr>
            <p:ph type="dt" sz="half" idx="10"/>
          </p:nvPr>
        </p:nvSpPr>
        <p:spPr/>
        <p:txBody>
          <a:bodyPr/>
          <a:lstStyle/>
          <a:p>
            <a:endParaRPr lang="nb-NO"/>
          </a:p>
        </p:txBody>
      </p:sp>
      <p:sp>
        <p:nvSpPr>
          <p:cNvPr id="4" name="Plassholder for lysbildenummer 3">
            <a:extLst>
              <a:ext uri="{FF2B5EF4-FFF2-40B4-BE49-F238E27FC236}">
                <a16:creationId xmlns:a16="http://schemas.microsoft.com/office/drawing/2014/main" id="{3471668B-9F78-9B4C-A2DE-0DE44C2880A2}"/>
              </a:ext>
            </a:extLst>
          </p:cNvPr>
          <p:cNvSpPr>
            <a:spLocks noGrp="1"/>
          </p:cNvSpPr>
          <p:nvPr>
            <p:ph type="sldNum" sz="quarter" idx="11"/>
          </p:nvPr>
        </p:nvSpPr>
        <p:spPr/>
        <p:txBody>
          <a:bodyPr/>
          <a:lstStyle/>
          <a:p>
            <a:fld id="{62F8C147-E5C9-4E5A-BFDA-02BE385E1D0E}" type="slidenum">
              <a:rPr lang="nb-NO" smtClean="0"/>
              <a:pPr/>
              <a:t>‹#›</a:t>
            </a:fld>
            <a:endParaRPr lang="nb-NO"/>
          </a:p>
        </p:txBody>
      </p:sp>
      <p:sp>
        <p:nvSpPr>
          <p:cNvPr id="5" name="Plassholder for bunntekst 4">
            <a:extLst>
              <a:ext uri="{FF2B5EF4-FFF2-40B4-BE49-F238E27FC236}">
                <a16:creationId xmlns:a16="http://schemas.microsoft.com/office/drawing/2014/main" id="{E2B588E3-557E-AF4B-A7EE-903C52DD97CE}"/>
              </a:ext>
            </a:extLst>
          </p:cNvPr>
          <p:cNvSpPr>
            <a:spLocks noGrp="1"/>
          </p:cNvSpPr>
          <p:nvPr>
            <p:ph type="ftr" sz="quarter" idx="12"/>
          </p:nvPr>
        </p:nvSpPr>
        <p:spPr/>
        <p:txBody>
          <a:bodyPr/>
          <a:lstStyle/>
          <a:p>
            <a:endParaRPr lang="nb-NO"/>
          </a:p>
        </p:txBody>
      </p:sp>
      <p:sp>
        <p:nvSpPr>
          <p:cNvPr id="7" name="Content Placeholder 2">
            <a:extLst>
              <a:ext uri="{FF2B5EF4-FFF2-40B4-BE49-F238E27FC236}">
                <a16:creationId xmlns:a16="http://schemas.microsoft.com/office/drawing/2014/main" id="{B11D5753-4E38-6B42-A515-F3FEB7EB0904}"/>
              </a:ext>
            </a:extLst>
          </p:cNvPr>
          <p:cNvSpPr>
            <a:spLocks noGrp="1"/>
          </p:cNvSpPr>
          <p:nvPr>
            <p:ph idx="1" hasCustomPrompt="1"/>
          </p:nvPr>
        </p:nvSpPr>
        <p:spPr>
          <a:xfrm>
            <a:off x="695324" y="1563688"/>
            <a:ext cx="5101041" cy="4425950"/>
          </a:xfrm>
          <a:prstGeom prst="rect">
            <a:avLst/>
          </a:prstGeom>
        </p:spPr>
        <p:txBody>
          <a:bodyPr/>
          <a:lstStyle>
            <a:lvl1pPr>
              <a:defRPr sz="2800"/>
            </a:lvl1pPr>
            <a:lvl2pPr>
              <a:defRPr/>
            </a:lvl2pPr>
            <a:lvl3pPr>
              <a:defRPr/>
            </a:lvl3pPr>
            <a:lvl4pPr>
              <a:defRPr/>
            </a:lvl4pPr>
            <a:lvl5pPr>
              <a:defRPr/>
            </a:lvl5pPr>
          </a:lstStyle>
          <a:p>
            <a:pPr lvl="0"/>
            <a:r>
              <a:rPr lang="nb-NO"/>
              <a:t>Klikk for å redigere tekststiler </a:t>
            </a:r>
            <a:br>
              <a:rPr lang="nb-NO"/>
            </a:br>
            <a:r>
              <a:rPr lang="nb-NO"/>
              <a:t>i malen</a:t>
            </a:r>
          </a:p>
          <a:p>
            <a:pPr lvl="1"/>
            <a:r>
              <a:rPr lang="nb-NO"/>
              <a:t>Andre nivå</a:t>
            </a:r>
          </a:p>
          <a:p>
            <a:pPr lvl="2"/>
            <a:r>
              <a:rPr lang="nb-NO"/>
              <a:t>Tredje nivå</a:t>
            </a:r>
          </a:p>
          <a:p>
            <a:pPr lvl="3"/>
            <a:r>
              <a:rPr lang="nb-NO"/>
              <a:t>Fjerde nivå</a:t>
            </a:r>
          </a:p>
          <a:p>
            <a:pPr lvl="4"/>
            <a:r>
              <a:rPr lang="nb-NO"/>
              <a:t>Femte nivå</a:t>
            </a:r>
          </a:p>
          <a:p>
            <a:pPr lvl="0"/>
            <a:endParaRPr lang="nb-NO"/>
          </a:p>
        </p:txBody>
      </p:sp>
      <p:cxnSp>
        <p:nvCxnSpPr>
          <p:cNvPr id="10" name="Rett linje 9">
            <a:extLst>
              <a:ext uri="{FF2B5EF4-FFF2-40B4-BE49-F238E27FC236}">
                <a16:creationId xmlns:a16="http://schemas.microsoft.com/office/drawing/2014/main" id="{C681B8E3-FB8A-824B-98B7-5E839D1E41EB}"/>
              </a:ext>
            </a:extLst>
          </p:cNvPr>
          <p:cNvCxnSpPr/>
          <p:nvPr userDrawn="1"/>
        </p:nvCxnSpPr>
        <p:spPr>
          <a:xfrm>
            <a:off x="335360" y="6300000"/>
            <a:ext cx="1152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tekst 11">
            <a:extLst>
              <a:ext uri="{FF2B5EF4-FFF2-40B4-BE49-F238E27FC236}">
                <a16:creationId xmlns:a16="http://schemas.microsoft.com/office/drawing/2014/main" id="{1AFE3C0D-4660-B646-B289-4DE8AC9506C0}"/>
              </a:ext>
            </a:extLst>
          </p:cNvPr>
          <p:cNvSpPr>
            <a:spLocks noGrp="1"/>
          </p:cNvSpPr>
          <p:nvPr>
            <p:ph type="body" sz="quarter" idx="14" hasCustomPrompt="1"/>
          </p:nvPr>
        </p:nvSpPr>
        <p:spPr>
          <a:xfrm>
            <a:off x="6606467" y="3645024"/>
            <a:ext cx="5600482" cy="2690058"/>
          </a:xfrm>
          <a:blipFill dpi="0" rotWithShape="1">
            <a:blip r:embed="rId2" cstate="hqprint">
              <a:extLst>
                <a:ext uri="{28A0092B-C50C-407E-A947-70E740481C1C}">
                  <a14:useLocalDpi xmlns:a14="http://schemas.microsoft.com/office/drawing/2010/main"/>
                </a:ext>
              </a:extLst>
            </a:blip>
            <a:srcRect/>
            <a:stretch>
              <a:fillRect l="842" t="2219" b="1426"/>
            </a:stretch>
          </a:blipFill>
        </p:spPr>
        <p:txBody>
          <a:bodyPr>
            <a:normAutofit/>
          </a:bodyPr>
          <a:lstStyle>
            <a:lvl1pPr marL="0" indent="0">
              <a:buNone/>
              <a:defRPr sz="100" baseline="0">
                <a:solidFill>
                  <a:schemeClr val="bg1"/>
                </a:solidFill>
              </a:defRPr>
            </a:lvl1pPr>
          </a:lstStyle>
          <a:p>
            <a:pPr lvl="0"/>
            <a:r>
              <a:rPr lang="nb-NO"/>
              <a:t> </a:t>
            </a:r>
          </a:p>
        </p:txBody>
      </p:sp>
    </p:spTree>
    <p:extLst>
      <p:ext uri="{BB962C8B-B14F-4D97-AF65-F5344CB8AC3E}">
        <p14:creationId xmlns:p14="http://schemas.microsoft.com/office/powerpoint/2010/main" val="3019981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bilde og mønster_ros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649673C-E441-744B-8B4A-7465D289142A}"/>
              </a:ext>
            </a:extLst>
          </p:cNvPr>
          <p:cNvSpPr/>
          <p:nvPr userDrawn="1"/>
        </p:nvSpPr>
        <p:spPr>
          <a:xfrm>
            <a:off x="0" y="0"/>
            <a:ext cx="12191361" cy="63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bilde 2">
            <a:extLst>
              <a:ext uri="{FF2B5EF4-FFF2-40B4-BE49-F238E27FC236}">
                <a16:creationId xmlns:a16="http://schemas.microsoft.com/office/drawing/2014/main" id="{79365A5F-C819-3D43-B8FC-F0C91DFFE795}"/>
              </a:ext>
            </a:extLst>
          </p:cNvPr>
          <p:cNvSpPr>
            <a:spLocks noGrp="1"/>
          </p:cNvSpPr>
          <p:nvPr>
            <p:ph type="pic" sz="quarter" idx="16"/>
          </p:nvPr>
        </p:nvSpPr>
        <p:spPr>
          <a:xfrm>
            <a:off x="6166800" y="0"/>
            <a:ext cx="6024561" cy="6309320"/>
          </a:xfrm>
          <a:prstGeom prst="rect">
            <a:avLst/>
          </a:prstGeom>
          <a:solidFill>
            <a:schemeClr val="bg2"/>
          </a:solidFill>
          <a:ln>
            <a:noFill/>
          </a:ln>
        </p:spPr>
        <p:txBody>
          <a:bodyPr anchor="ctr"/>
          <a:lstStyle>
            <a:lvl1pPr marL="0" indent="0" algn="ctr">
              <a:lnSpc>
                <a:spcPct val="100000"/>
              </a:lnSpc>
              <a:buNone/>
              <a:defRPr sz="1400" i="1"/>
            </a:lvl1pPr>
          </a:lstStyle>
          <a:p>
            <a:r>
              <a:rPr lang="nb-NO"/>
              <a:t>Klikk på ikonet for å legge til et bilde</a:t>
            </a:r>
          </a:p>
        </p:txBody>
      </p:sp>
      <p:sp>
        <p:nvSpPr>
          <p:cNvPr id="2" name="Tittel 1">
            <a:extLst>
              <a:ext uri="{FF2B5EF4-FFF2-40B4-BE49-F238E27FC236}">
                <a16:creationId xmlns:a16="http://schemas.microsoft.com/office/drawing/2014/main" id="{8F2C934C-22CB-0E4B-B99B-DA1248983BAB}"/>
              </a:ext>
            </a:extLst>
          </p:cNvPr>
          <p:cNvSpPr>
            <a:spLocks noGrp="1"/>
          </p:cNvSpPr>
          <p:nvPr>
            <p:ph type="title"/>
          </p:nvPr>
        </p:nvSpPr>
        <p:spPr>
          <a:xfrm>
            <a:off x="695326" y="585528"/>
            <a:ext cx="5101039" cy="638436"/>
          </a:xfrm>
        </p:spPr>
        <p:txBody>
          <a:bodyPr anchor="ctr"/>
          <a:lstStyle>
            <a:lvl1pPr>
              <a:defRPr>
                <a:solidFill>
                  <a:schemeClr val="bg1"/>
                </a:solidFill>
              </a:defRPr>
            </a:lvl1pPr>
          </a:lstStyle>
          <a:p>
            <a:r>
              <a:rPr lang="nb-NO"/>
              <a:t>Klikk for å redigere tittelstil</a:t>
            </a:r>
          </a:p>
        </p:txBody>
      </p:sp>
      <p:sp>
        <p:nvSpPr>
          <p:cNvPr id="3" name="Plassholder for dato 2">
            <a:extLst>
              <a:ext uri="{FF2B5EF4-FFF2-40B4-BE49-F238E27FC236}">
                <a16:creationId xmlns:a16="http://schemas.microsoft.com/office/drawing/2014/main" id="{B244340A-7B7E-D247-B136-96FC5915F016}"/>
              </a:ext>
            </a:extLst>
          </p:cNvPr>
          <p:cNvSpPr>
            <a:spLocks noGrp="1"/>
          </p:cNvSpPr>
          <p:nvPr>
            <p:ph type="dt" sz="half" idx="10"/>
          </p:nvPr>
        </p:nvSpPr>
        <p:spPr/>
        <p:txBody>
          <a:bodyPr/>
          <a:lstStyle/>
          <a:p>
            <a:endParaRPr lang="nb-NO"/>
          </a:p>
        </p:txBody>
      </p:sp>
      <p:sp>
        <p:nvSpPr>
          <p:cNvPr id="4" name="Plassholder for lysbildenummer 3">
            <a:extLst>
              <a:ext uri="{FF2B5EF4-FFF2-40B4-BE49-F238E27FC236}">
                <a16:creationId xmlns:a16="http://schemas.microsoft.com/office/drawing/2014/main" id="{3471668B-9F78-9B4C-A2DE-0DE44C2880A2}"/>
              </a:ext>
            </a:extLst>
          </p:cNvPr>
          <p:cNvSpPr>
            <a:spLocks noGrp="1"/>
          </p:cNvSpPr>
          <p:nvPr>
            <p:ph type="sldNum" sz="quarter" idx="11"/>
          </p:nvPr>
        </p:nvSpPr>
        <p:spPr/>
        <p:txBody>
          <a:bodyPr/>
          <a:lstStyle/>
          <a:p>
            <a:fld id="{62F8C147-E5C9-4E5A-BFDA-02BE385E1D0E}" type="slidenum">
              <a:rPr lang="nb-NO" smtClean="0"/>
              <a:pPr/>
              <a:t>‹#›</a:t>
            </a:fld>
            <a:endParaRPr lang="nb-NO"/>
          </a:p>
        </p:txBody>
      </p:sp>
      <p:sp>
        <p:nvSpPr>
          <p:cNvPr id="5" name="Plassholder for bunntekst 4">
            <a:extLst>
              <a:ext uri="{FF2B5EF4-FFF2-40B4-BE49-F238E27FC236}">
                <a16:creationId xmlns:a16="http://schemas.microsoft.com/office/drawing/2014/main" id="{E2B588E3-557E-AF4B-A7EE-903C52DD97CE}"/>
              </a:ext>
            </a:extLst>
          </p:cNvPr>
          <p:cNvSpPr>
            <a:spLocks noGrp="1"/>
          </p:cNvSpPr>
          <p:nvPr>
            <p:ph type="ftr" sz="quarter" idx="12"/>
          </p:nvPr>
        </p:nvSpPr>
        <p:spPr/>
        <p:txBody>
          <a:bodyPr/>
          <a:lstStyle/>
          <a:p>
            <a:endParaRPr lang="nb-NO"/>
          </a:p>
        </p:txBody>
      </p:sp>
      <p:sp>
        <p:nvSpPr>
          <p:cNvPr id="7" name="Content Placeholder 2">
            <a:extLst>
              <a:ext uri="{FF2B5EF4-FFF2-40B4-BE49-F238E27FC236}">
                <a16:creationId xmlns:a16="http://schemas.microsoft.com/office/drawing/2014/main" id="{B11D5753-4E38-6B42-A515-F3FEB7EB0904}"/>
              </a:ext>
            </a:extLst>
          </p:cNvPr>
          <p:cNvSpPr>
            <a:spLocks noGrp="1"/>
          </p:cNvSpPr>
          <p:nvPr>
            <p:ph idx="1" hasCustomPrompt="1"/>
          </p:nvPr>
        </p:nvSpPr>
        <p:spPr>
          <a:xfrm>
            <a:off x="695324" y="1563688"/>
            <a:ext cx="5101041" cy="4425950"/>
          </a:xfrm>
          <a:prstGeom prst="rect">
            <a:avLst/>
          </a:prstGeom>
        </p:spPr>
        <p:txBody>
          <a:bodyPr/>
          <a:lstStyle>
            <a:lvl1pPr marL="268288" indent="-268288">
              <a:buFontTx/>
              <a:buBlip>
                <a:blip r:embed="rId2"/>
              </a:buBlip>
              <a:tabLst/>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a:t>
            </a:r>
            <a:br>
              <a:rPr lang="nb-NO"/>
            </a:br>
            <a:r>
              <a:rPr lang="nb-NO"/>
              <a:t>i malen</a:t>
            </a:r>
          </a:p>
          <a:p>
            <a:pPr lvl="0"/>
            <a:endParaRPr lang="nb-NO"/>
          </a:p>
        </p:txBody>
      </p:sp>
      <p:cxnSp>
        <p:nvCxnSpPr>
          <p:cNvPr id="10" name="Rett linje 9">
            <a:extLst>
              <a:ext uri="{FF2B5EF4-FFF2-40B4-BE49-F238E27FC236}">
                <a16:creationId xmlns:a16="http://schemas.microsoft.com/office/drawing/2014/main" id="{C681B8E3-FB8A-824B-98B7-5E839D1E41EB}"/>
              </a:ext>
            </a:extLst>
          </p:cNvPr>
          <p:cNvCxnSpPr/>
          <p:nvPr userDrawn="1"/>
        </p:nvCxnSpPr>
        <p:spPr>
          <a:xfrm>
            <a:off x="335360" y="6300000"/>
            <a:ext cx="1152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Plassholder for tekst 11">
            <a:extLst>
              <a:ext uri="{FF2B5EF4-FFF2-40B4-BE49-F238E27FC236}">
                <a16:creationId xmlns:a16="http://schemas.microsoft.com/office/drawing/2014/main" id="{DE010643-6D89-9244-88AD-A1553829CAB7}"/>
              </a:ext>
            </a:extLst>
          </p:cNvPr>
          <p:cNvSpPr>
            <a:spLocks noGrp="1"/>
          </p:cNvSpPr>
          <p:nvPr>
            <p:ph type="body" sz="quarter" idx="14" hasCustomPrompt="1"/>
          </p:nvPr>
        </p:nvSpPr>
        <p:spPr>
          <a:xfrm>
            <a:off x="6606467" y="3645024"/>
            <a:ext cx="5600482" cy="2690058"/>
          </a:xfrm>
          <a:blipFill dpi="0" rotWithShape="1">
            <a:blip r:embed="rId3" cstate="hqprint">
              <a:extLst>
                <a:ext uri="{28A0092B-C50C-407E-A947-70E740481C1C}">
                  <a14:useLocalDpi xmlns:a14="http://schemas.microsoft.com/office/drawing/2010/main"/>
                </a:ext>
              </a:extLst>
            </a:blip>
            <a:srcRect/>
            <a:stretch>
              <a:fillRect l="842" t="2219" b="1426"/>
            </a:stretch>
          </a:blipFill>
        </p:spPr>
        <p:txBody>
          <a:bodyPr>
            <a:normAutofit/>
          </a:bodyPr>
          <a:lstStyle>
            <a:lvl1pPr marL="0" indent="0">
              <a:buNone/>
              <a:defRPr sz="100" baseline="0">
                <a:solidFill>
                  <a:schemeClr val="bg1"/>
                </a:solidFill>
              </a:defRPr>
            </a:lvl1pPr>
          </a:lstStyle>
          <a:p>
            <a:pPr lvl="0"/>
            <a:r>
              <a:rPr lang="nb-NO"/>
              <a:t> </a:t>
            </a:r>
          </a:p>
        </p:txBody>
      </p:sp>
    </p:spTree>
    <p:extLst>
      <p:ext uri="{BB962C8B-B14F-4D97-AF65-F5344CB8AC3E}">
        <p14:creationId xmlns:p14="http://schemas.microsoft.com/office/powerpoint/2010/main" val="1021237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bilde og mønster_lill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649673C-E441-744B-8B4A-7465D289142A}"/>
              </a:ext>
            </a:extLst>
          </p:cNvPr>
          <p:cNvSpPr/>
          <p:nvPr userDrawn="1"/>
        </p:nvSpPr>
        <p:spPr>
          <a:xfrm>
            <a:off x="0" y="0"/>
            <a:ext cx="12191361" cy="63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bilde 2">
            <a:extLst>
              <a:ext uri="{FF2B5EF4-FFF2-40B4-BE49-F238E27FC236}">
                <a16:creationId xmlns:a16="http://schemas.microsoft.com/office/drawing/2014/main" id="{79365A5F-C819-3D43-B8FC-F0C91DFFE795}"/>
              </a:ext>
            </a:extLst>
          </p:cNvPr>
          <p:cNvSpPr>
            <a:spLocks noGrp="1"/>
          </p:cNvSpPr>
          <p:nvPr>
            <p:ph type="pic" sz="quarter" idx="16"/>
          </p:nvPr>
        </p:nvSpPr>
        <p:spPr>
          <a:xfrm>
            <a:off x="6166800" y="0"/>
            <a:ext cx="6024561" cy="6309320"/>
          </a:xfrm>
          <a:prstGeom prst="rect">
            <a:avLst/>
          </a:prstGeom>
          <a:solidFill>
            <a:schemeClr val="bg2"/>
          </a:solidFill>
          <a:ln>
            <a:noFill/>
          </a:ln>
        </p:spPr>
        <p:txBody>
          <a:bodyPr anchor="ctr"/>
          <a:lstStyle>
            <a:lvl1pPr marL="0" indent="0" algn="ctr">
              <a:lnSpc>
                <a:spcPct val="100000"/>
              </a:lnSpc>
              <a:buNone/>
              <a:defRPr sz="1400" i="1"/>
            </a:lvl1pPr>
          </a:lstStyle>
          <a:p>
            <a:r>
              <a:rPr lang="nb-NO"/>
              <a:t>Klikk på ikonet for å legge til et bilde</a:t>
            </a:r>
          </a:p>
        </p:txBody>
      </p:sp>
      <p:sp>
        <p:nvSpPr>
          <p:cNvPr id="2" name="Tittel 1">
            <a:extLst>
              <a:ext uri="{FF2B5EF4-FFF2-40B4-BE49-F238E27FC236}">
                <a16:creationId xmlns:a16="http://schemas.microsoft.com/office/drawing/2014/main" id="{8F2C934C-22CB-0E4B-B99B-DA1248983BAB}"/>
              </a:ext>
            </a:extLst>
          </p:cNvPr>
          <p:cNvSpPr>
            <a:spLocks noGrp="1"/>
          </p:cNvSpPr>
          <p:nvPr>
            <p:ph type="title"/>
          </p:nvPr>
        </p:nvSpPr>
        <p:spPr>
          <a:xfrm>
            <a:off x="695326" y="585528"/>
            <a:ext cx="5101040" cy="638436"/>
          </a:xfrm>
        </p:spPr>
        <p:txBody>
          <a:bodyPr anchor="ctr"/>
          <a:lstStyle>
            <a:lvl1pPr>
              <a:defRPr>
                <a:solidFill>
                  <a:schemeClr val="bg1"/>
                </a:solidFill>
              </a:defRPr>
            </a:lvl1pPr>
          </a:lstStyle>
          <a:p>
            <a:r>
              <a:rPr lang="nb-NO"/>
              <a:t>Klikk for å redigere tittelstil</a:t>
            </a:r>
          </a:p>
        </p:txBody>
      </p:sp>
      <p:sp>
        <p:nvSpPr>
          <p:cNvPr id="3" name="Plassholder for dato 2">
            <a:extLst>
              <a:ext uri="{FF2B5EF4-FFF2-40B4-BE49-F238E27FC236}">
                <a16:creationId xmlns:a16="http://schemas.microsoft.com/office/drawing/2014/main" id="{B244340A-7B7E-D247-B136-96FC5915F016}"/>
              </a:ext>
            </a:extLst>
          </p:cNvPr>
          <p:cNvSpPr>
            <a:spLocks noGrp="1"/>
          </p:cNvSpPr>
          <p:nvPr>
            <p:ph type="dt" sz="half" idx="10"/>
          </p:nvPr>
        </p:nvSpPr>
        <p:spPr/>
        <p:txBody>
          <a:bodyPr/>
          <a:lstStyle/>
          <a:p>
            <a:endParaRPr lang="nb-NO"/>
          </a:p>
        </p:txBody>
      </p:sp>
      <p:sp>
        <p:nvSpPr>
          <p:cNvPr id="4" name="Plassholder for lysbildenummer 3">
            <a:extLst>
              <a:ext uri="{FF2B5EF4-FFF2-40B4-BE49-F238E27FC236}">
                <a16:creationId xmlns:a16="http://schemas.microsoft.com/office/drawing/2014/main" id="{3471668B-9F78-9B4C-A2DE-0DE44C2880A2}"/>
              </a:ext>
            </a:extLst>
          </p:cNvPr>
          <p:cNvSpPr>
            <a:spLocks noGrp="1"/>
          </p:cNvSpPr>
          <p:nvPr>
            <p:ph type="sldNum" sz="quarter" idx="11"/>
          </p:nvPr>
        </p:nvSpPr>
        <p:spPr/>
        <p:txBody>
          <a:bodyPr/>
          <a:lstStyle/>
          <a:p>
            <a:fld id="{62F8C147-E5C9-4E5A-BFDA-02BE385E1D0E}" type="slidenum">
              <a:rPr lang="nb-NO" smtClean="0"/>
              <a:pPr/>
              <a:t>‹#›</a:t>
            </a:fld>
            <a:endParaRPr lang="nb-NO"/>
          </a:p>
        </p:txBody>
      </p:sp>
      <p:sp>
        <p:nvSpPr>
          <p:cNvPr id="5" name="Plassholder for bunntekst 4">
            <a:extLst>
              <a:ext uri="{FF2B5EF4-FFF2-40B4-BE49-F238E27FC236}">
                <a16:creationId xmlns:a16="http://schemas.microsoft.com/office/drawing/2014/main" id="{E2B588E3-557E-AF4B-A7EE-903C52DD97CE}"/>
              </a:ext>
            </a:extLst>
          </p:cNvPr>
          <p:cNvSpPr>
            <a:spLocks noGrp="1"/>
          </p:cNvSpPr>
          <p:nvPr>
            <p:ph type="ftr" sz="quarter" idx="12"/>
          </p:nvPr>
        </p:nvSpPr>
        <p:spPr/>
        <p:txBody>
          <a:bodyPr/>
          <a:lstStyle/>
          <a:p>
            <a:endParaRPr lang="nb-NO"/>
          </a:p>
        </p:txBody>
      </p:sp>
      <p:cxnSp>
        <p:nvCxnSpPr>
          <p:cNvPr id="10" name="Rett linje 9">
            <a:extLst>
              <a:ext uri="{FF2B5EF4-FFF2-40B4-BE49-F238E27FC236}">
                <a16:creationId xmlns:a16="http://schemas.microsoft.com/office/drawing/2014/main" id="{C681B8E3-FB8A-824B-98B7-5E839D1E41EB}"/>
              </a:ext>
            </a:extLst>
          </p:cNvPr>
          <p:cNvCxnSpPr/>
          <p:nvPr userDrawn="1"/>
        </p:nvCxnSpPr>
        <p:spPr>
          <a:xfrm>
            <a:off x="335360" y="6300000"/>
            <a:ext cx="1152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ssholder for tekst 11">
            <a:extLst>
              <a:ext uri="{FF2B5EF4-FFF2-40B4-BE49-F238E27FC236}">
                <a16:creationId xmlns:a16="http://schemas.microsoft.com/office/drawing/2014/main" id="{227EF294-2A53-AC4F-9D17-B4DE79BF6DF2}"/>
              </a:ext>
            </a:extLst>
          </p:cNvPr>
          <p:cNvSpPr>
            <a:spLocks noGrp="1"/>
          </p:cNvSpPr>
          <p:nvPr>
            <p:ph type="body" sz="quarter" idx="14" hasCustomPrompt="1"/>
          </p:nvPr>
        </p:nvSpPr>
        <p:spPr>
          <a:xfrm>
            <a:off x="6606467" y="3645024"/>
            <a:ext cx="5600482" cy="2690058"/>
          </a:xfrm>
          <a:blipFill dpi="0" rotWithShape="1">
            <a:blip r:embed="rId2" cstate="hqprint">
              <a:extLst>
                <a:ext uri="{28A0092B-C50C-407E-A947-70E740481C1C}">
                  <a14:useLocalDpi xmlns:a14="http://schemas.microsoft.com/office/drawing/2010/main"/>
                </a:ext>
              </a:extLst>
            </a:blip>
            <a:srcRect/>
            <a:stretch>
              <a:fillRect l="842" t="2219" b="1426"/>
            </a:stretch>
          </a:blipFill>
        </p:spPr>
        <p:txBody>
          <a:bodyPr>
            <a:normAutofit/>
          </a:bodyPr>
          <a:lstStyle>
            <a:lvl1pPr marL="0" indent="0">
              <a:buNone/>
              <a:defRPr sz="100" baseline="0">
                <a:solidFill>
                  <a:schemeClr val="bg1"/>
                </a:solidFill>
              </a:defRPr>
            </a:lvl1pPr>
          </a:lstStyle>
          <a:p>
            <a:pPr lvl="0"/>
            <a:r>
              <a:rPr lang="nb-NO"/>
              <a:t> </a:t>
            </a:r>
          </a:p>
        </p:txBody>
      </p:sp>
      <p:sp>
        <p:nvSpPr>
          <p:cNvPr id="12" name="Content Placeholder 2">
            <a:extLst>
              <a:ext uri="{FF2B5EF4-FFF2-40B4-BE49-F238E27FC236}">
                <a16:creationId xmlns:a16="http://schemas.microsoft.com/office/drawing/2014/main" id="{6CDB8422-2617-B844-8AE8-7C4EB9D4F700}"/>
              </a:ext>
            </a:extLst>
          </p:cNvPr>
          <p:cNvSpPr>
            <a:spLocks noGrp="1"/>
          </p:cNvSpPr>
          <p:nvPr>
            <p:ph idx="1" hasCustomPrompt="1"/>
          </p:nvPr>
        </p:nvSpPr>
        <p:spPr>
          <a:xfrm>
            <a:off x="695324" y="1563688"/>
            <a:ext cx="5101041" cy="4425950"/>
          </a:xfrm>
          <a:prstGeom prst="rect">
            <a:avLst/>
          </a:prstGeom>
        </p:spPr>
        <p:txBody>
          <a:bodyPr/>
          <a:lstStyle>
            <a:lvl1pPr marL="268288" indent="-268288">
              <a:buFontTx/>
              <a:buBlip>
                <a:blip r:embed="rId3"/>
              </a:buBlip>
              <a:tabLst/>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a:t>
            </a:r>
            <a:br>
              <a:rPr lang="nb-NO"/>
            </a:br>
            <a:r>
              <a:rPr lang="nb-NO"/>
              <a:t>i malen</a:t>
            </a:r>
          </a:p>
          <a:p>
            <a:pPr lvl="0"/>
            <a:endParaRPr lang="nb-NO"/>
          </a:p>
        </p:txBody>
      </p:sp>
    </p:spTree>
    <p:extLst>
      <p:ext uri="{BB962C8B-B14F-4D97-AF65-F5344CB8AC3E}">
        <p14:creationId xmlns:p14="http://schemas.microsoft.com/office/powerpoint/2010/main" val="3812822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 og to bilder">
    <p:spTree>
      <p:nvGrpSpPr>
        <p:cNvPr id="1" name=""/>
        <p:cNvGrpSpPr/>
        <p:nvPr/>
      </p:nvGrpSpPr>
      <p:grpSpPr>
        <a:xfrm>
          <a:off x="0" y="0"/>
          <a:ext cx="0" cy="0"/>
          <a:chOff x="0" y="0"/>
          <a:chExt cx="0" cy="0"/>
        </a:xfrm>
      </p:grpSpPr>
      <p:sp>
        <p:nvSpPr>
          <p:cNvPr id="2" name="Title 1"/>
          <p:cNvSpPr>
            <a:spLocks noGrp="1"/>
          </p:cNvSpPr>
          <p:nvPr>
            <p:ph type="title"/>
          </p:nvPr>
        </p:nvSpPr>
        <p:spPr>
          <a:xfrm>
            <a:off x="695325" y="585528"/>
            <a:ext cx="10619065" cy="638435"/>
          </a:xfrm>
          <a:prstGeom prst="rect">
            <a:avLst/>
          </a:prstGeom>
        </p:spPr>
        <p:txBody>
          <a:bodyPr anchor="t" anchorCtr="0"/>
          <a:lstStyle>
            <a:lvl1pPr algn="l">
              <a:defRPr/>
            </a:lvl1pPr>
          </a:lstStyle>
          <a:p>
            <a:r>
              <a:rPr lang="nb-NO"/>
              <a:t>Klikk for å redigere tittelstil</a:t>
            </a:r>
          </a:p>
        </p:txBody>
      </p:sp>
      <p:sp>
        <p:nvSpPr>
          <p:cNvPr id="7" name="Plassholder for bilde 5"/>
          <p:cNvSpPr>
            <a:spLocks noGrp="1"/>
          </p:cNvSpPr>
          <p:nvPr>
            <p:ph type="pic" sz="quarter" idx="13" hasCustomPrompt="1"/>
          </p:nvPr>
        </p:nvSpPr>
        <p:spPr>
          <a:xfrm>
            <a:off x="0" y="1563689"/>
            <a:ext cx="6167437" cy="4745580"/>
          </a:xfrm>
          <a:prstGeom prst="rect">
            <a:avLst/>
          </a:prstGeom>
          <a:solidFill>
            <a:schemeClr val="bg2"/>
          </a:solidFill>
        </p:spPr>
        <p:txBody>
          <a:bodyPr tIns="1890000"/>
          <a:lstStyle>
            <a:lvl1pPr marL="0" indent="0" algn="ctr">
              <a:buNone/>
              <a:defRPr sz="1400" i="1" baseline="0"/>
            </a:lvl1pPr>
          </a:lstStyle>
          <a:p>
            <a:r>
              <a:rPr lang="en-US"/>
              <a:t>Sett inn </a:t>
            </a:r>
            <a:r>
              <a:rPr lang="en-US" err="1"/>
              <a:t>bilde</a:t>
            </a:r>
            <a:endParaRPr lang="nb-NO"/>
          </a:p>
        </p:txBody>
      </p:sp>
      <p:sp>
        <p:nvSpPr>
          <p:cNvPr id="14" name="Plassholder for bilde 5">
            <a:extLst>
              <a:ext uri="{FF2B5EF4-FFF2-40B4-BE49-F238E27FC236}">
                <a16:creationId xmlns:a16="http://schemas.microsoft.com/office/drawing/2014/main" id="{1633043C-6957-5D48-A707-0772CAC6DE10}"/>
              </a:ext>
            </a:extLst>
          </p:cNvPr>
          <p:cNvSpPr>
            <a:spLocks noGrp="1"/>
          </p:cNvSpPr>
          <p:nvPr>
            <p:ph type="pic" sz="quarter" idx="17" hasCustomPrompt="1"/>
          </p:nvPr>
        </p:nvSpPr>
        <p:spPr>
          <a:xfrm>
            <a:off x="6136758" y="1563689"/>
            <a:ext cx="6055241" cy="4745631"/>
          </a:xfrm>
          <a:prstGeom prst="rect">
            <a:avLst/>
          </a:prstGeom>
          <a:solidFill>
            <a:schemeClr val="bg2"/>
          </a:solidFill>
        </p:spPr>
        <p:txBody>
          <a:bodyPr tIns="1890000"/>
          <a:lstStyle>
            <a:lvl1pPr marL="0" indent="0" algn="ctr">
              <a:buNone/>
              <a:defRPr sz="1400" i="1" baseline="0"/>
            </a:lvl1pPr>
          </a:lstStyle>
          <a:p>
            <a:r>
              <a:rPr lang="en-US"/>
              <a:t>Sett inn </a:t>
            </a:r>
            <a:r>
              <a:rPr lang="en-US" err="1"/>
              <a:t>bilde</a:t>
            </a:r>
            <a:endParaRPr lang="nb-NO"/>
          </a:p>
        </p:txBody>
      </p:sp>
      <p:sp>
        <p:nvSpPr>
          <p:cNvPr id="3" name="Plassholder for dato 2">
            <a:extLst>
              <a:ext uri="{FF2B5EF4-FFF2-40B4-BE49-F238E27FC236}">
                <a16:creationId xmlns:a16="http://schemas.microsoft.com/office/drawing/2014/main" id="{69D19ACC-EE28-0F41-81F4-91D6DC1B76EA}"/>
              </a:ext>
            </a:extLst>
          </p:cNvPr>
          <p:cNvSpPr>
            <a:spLocks noGrp="1"/>
          </p:cNvSpPr>
          <p:nvPr>
            <p:ph type="dt" sz="half" idx="18"/>
          </p:nvPr>
        </p:nvSpPr>
        <p:spPr>
          <a:xfrm>
            <a:off x="9696400" y="6422074"/>
            <a:ext cx="1512168" cy="265445"/>
          </a:xfrm>
          <a:prstGeom prst="rect">
            <a:avLst/>
          </a:prstGeom>
        </p:spPr>
        <p:txBody>
          <a:bodyPr/>
          <a:lstStyle/>
          <a:p>
            <a:endParaRPr lang="nb-NO"/>
          </a:p>
        </p:txBody>
      </p:sp>
      <p:sp>
        <p:nvSpPr>
          <p:cNvPr id="4" name="Plassholder for bunntekst 3">
            <a:extLst>
              <a:ext uri="{FF2B5EF4-FFF2-40B4-BE49-F238E27FC236}">
                <a16:creationId xmlns:a16="http://schemas.microsoft.com/office/drawing/2014/main" id="{AB81A693-4973-BE44-A429-ED440B2F23A1}"/>
              </a:ext>
            </a:extLst>
          </p:cNvPr>
          <p:cNvSpPr>
            <a:spLocks noGrp="1"/>
          </p:cNvSpPr>
          <p:nvPr>
            <p:ph type="ftr" sz="quarter" idx="19"/>
          </p:nvPr>
        </p:nvSpPr>
        <p:spPr/>
        <p:txBody>
          <a:bodyPr/>
          <a:lstStyle/>
          <a:p>
            <a:endParaRPr lang="nb-NO"/>
          </a:p>
        </p:txBody>
      </p:sp>
      <p:sp>
        <p:nvSpPr>
          <p:cNvPr id="5" name="Plassholder for lysbildenummer 4">
            <a:extLst>
              <a:ext uri="{FF2B5EF4-FFF2-40B4-BE49-F238E27FC236}">
                <a16:creationId xmlns:a16="http://schemas.microsoft.com/office/drawing/2014/main" id="{3B1488D5-F8F7-0543-AD1A-789BDF106BC6}"/>
              </a:ext>
            </a:extLst>
          </p:cNvPr>
          <p:cNvSpPr>
            <a:spLocks noGrp="1"/>
          </p:cNvSpPr>
          <p:nvPr>
            <p:ph type="sldNum" sz="quarter" idx="20"/>
          </p:nvPr>
        </p:nvSpPr>
        <p:spPr/>
        <p:txBody>
          <a:bodyPr/>
          <a:lstStyle/>
          <a:p>
            <a:fld id="{62F8C147-E5C9-4E5A-BFDA-02BE385E1D0E}" type="slidenum">
              <a:rPr lang="nb-NO" smtClean="0"/>
              <a:pPr/>
              <a:t>‹#›</a:t>
            </a:fld>
            <a:endParaRPr lang="nb-NO"/>
          </a:p>
        </p:txBody>
      </p:sp>
    </p:spTree>
    <p:extLst>
      <p:ext uri="{BB962C8B-B14F-4D97-AF65-F5344CB8AC3E}">
        <p14:creationId xmlns:p14="http://schemas.microsoft.com/office/powerpoint/2010/main" val="3899098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akside_rosa">
    <p:spTree>
      <p:nvGrpSpPr>
        <p:cNvPr id="1" name=""/>
        <p:cNvGrpSpPr/>
        <p:nvPr/>
      </p:nvGrpSpPr>
      <p:grpSpPr>
        <a:xfrm>
          <a:off x="0" y="0"/>
          <a:ext cx="0" cy="0"/>
          <a:chOff x="0" y="0"/>
          <a:chExt cx="0" cy="0"/>
        </a:xfrm>
      </p:grpSpPr>
      <p:sp>
        <p:nvSpPr>
          <p:cNvPr id="8" name="Rektangel 7"/>
          <p:cNvSpPr/>
          <p:nvPr userDrawn="1"/>
        </p:nvSpPr>
        <p:spPr>
          <a:xfrm>
            <a:off x="336000" y="1216680"/>
            <a:ext cx="11520000" cy="53965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5" name="Bilde 4">
            <a:extLst>
              <a:ext uri="{FF2B5EF4-FFF2-40B4-BE49-F238E27FC236}">
                <a16:creationId xmlns:a16="http://schemas.microsoft.com/office/drawing/2014/main" id="{A3792ACD-08D3-B046-8DFB-3695344285F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14834"/>
          <a:stretch/>
        </p:blipFill>
        <p:spPr>
          <a:xfrm>
            <a:off x="5552259" y="1196752"/>
            <a:ext cx="6316680" cy="5434781"/>
          </a:xfrm>
          <a:prstGeom prst="rect">
            <a:avLst/>
          </a:prstGeom>
        </p:spPr>
      </p:pic>
      <p:pic>
        <p:nvPicPr>
          <p:cNvPr id="9" name="Bilde 8">
            <a:extLst>
              <a:ext uri="{FF2B5EF4-FFF2-40B4-BE49-F238E27FC236}">
                <a16:creationId xmlns:a16="http://schemas.microsoft.com/office/drawing/2014/main" id="{9701256D-A0BF-8042-B2D8-F2B8FAB8ADD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flipV="1">
            <a:off x="700883" y="3758044"/>
            <a:ext cx="203596" cy="203596"/>
          </a:xfrm>
          <a:prstGeom prst="rect">
            <a:avLst/>
          </a:prstGeom>
        </p:spPr>
      </p:pic>
      <p:sp>
        <p:nvSpPr>
          <p:cNvPr id="12" name="Title 1">
            <a:extLst>
              <a:ext uri="{FF2B5EF4-FFF2-40B4-BE49-F238E27FC236}">
                <a16:creationId xmlns:a16="http://schemas.microsoft.com/office/drawing/2014/main" id="{AF6A5342-C264-8244-ADE3-0C1AB5B95075}"/>
              </a:ext>
            </a:extLst>
          </p:cNvPr>
          <p:cNvSpPr>
            <a:spLocks noGrp="1"/>
          </p:cNvSpPr>
          <p:nvPr>
            <p:ph type="title"/>
          </p:nvPr>
        </p:nvSpPr>
        <p:spPr>
          <a:xfrm>
            <a:off x="699145" y="2491724"/>
            <a:ext cx="5096817" cy="467209"/>
          </a:xfrm>
          <a:prstGeom prst="rect">
            <a:avLst/>
          </a:prstGeom>
        </p:spPr>
        <p:txBody>
          <a:bodyPr anchor="b" anchorCtr="0">
            <a:normAutofit/>
          </a:bodyPr>
          <a:lstStyle>
            <a:lvl1pPr algn="l">
              <a:defRPr sz="2800">
                <a:solidFill>
                  <a:schemeClr val="bg1"/>
                </a:solidFill>
              </a:defRPr>
            </a:lvl1pPr>
          </a:lstStyle>
          <a:p>
            <a:r>
              <a:rPr lang="nb-NO"/>
              <a:t>Klikk for å redigere tittelstil</a:t>
            </a:r>
          </a:p>
        </p:txBody>
      </p:sp>
      <p:pic>
        <p:nvPicPr>
          <p:cNvPr id="11" name="Bilde 10">
            <a:extLst>
              <a:ext uri="{FF2B5EF4-FFF2-40B4-BE49-F238E27FC236}">
                <a16:creationId xmlns:a16="http://schemas.microsoft.com/office/drawing/2014/main" id="{BE68797F-BBF6-5849-94FC-62FA9F7B5FD4}"/>
              </a:ext>
            </a:extLst>
          </p:cNvPr>
          <p:cNvPicPr>
            <a:picLocks/>
          </p:cNvPicPr>
          <p:nvPr userDrawn="1"/>
        </p:nvPicPr>
        <p:blipFill>
          <a:blip r:embed="rId4" cstate="hqprint">
            <a:extLst>
              <a:ext uri="{28A0092B-C50C-407E-A947-70E740481C1C}">
                <a14:useLocalDpi xmlns:a14="http://schemas.microsoft.com/office/drawing/2010/main"/>
              </a:ext>
            </a:extLst>
          </a:blip>
          <a:stretch>
            <a:fillRect/>
          </a:stretch>
        </p:blipFill>
        <p:spPr>
          <a:xfrm>
            <a:off x="752714" y="4156829"/>
            <a:ext cx="101261" cy="216024"/>
          </a:xfrm>
          <a:prstGeom prst="rect">
            <a:avLst/>
          </a:prstGeom>
        </p:spPr>
      </p:pic>
      <p:pic>
        <p:nvPicPr>
          <p:cNvPr id="16" name="Bilde 15">
            <a:extLst>
              <a:ext uri="{FF2B5EF4-FFF2-40B4-BE49-F238E27FC236}">
                <a16:creationId xmlns:a16="http://schemas.microsoft.com/office/drawing/2014/main" id="{94C27429-B5F2-0A46-B727-9654BF25A63A}"/>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707738" y="4580351"/>
            <a:ext cx="235285" cy="191288"/>
          </a:xfrm>
          <a:prstGeom prst="rect">
            <a:avLst/>
          </a:prstGeom>
        </p:spPr>
      </p:pic>
      <p:sp>
        <p:nvSpPr>
          <p:cNvPr id="2" name="TekstSylinder 1">
            <a:extLst>
              <a:ext uri="{FF2B5EF4-FFF2-40B4-BE49-F238E27FC236}">
                <a16:creationId xmlns:a16="http://schemas.microsoft.com/office/drawing/2014/main" id="{79C29458-B6E4-2C40-9C93-F6608BD6D614}"/>
              </a:ext>
            </a:extLst>
          </p:cNvPr>
          <p:cNvSpPr txBox="1"/>
          <p:nvPr userDrawn="1"/>
        </p:nvSpPr>
        <p:spPr>
          <a:xfrm>
            <a:off x="949237" y="3573016"/>
            <a:ext cx="4734161" cy="1615827"/>
          </a:xfrm>
          <a:prstGeom prst="rect">
            <a:avLst/>
          </a:prstGeom>
          <a:noFill/>
        </p:spPr>
        <p:txBody>
          <a:bodyPr wrap="square" rtlCol="0">
            <a:spAutoFit/>
          </a:bodyPr>
          <a:lstStyle/>
          <a:p>
            <a:pPr>
              <a:lnSpc>
                <a:spcPct val="150000"/>
              </a:lnSpc>
            </a:pPr>
            <a:r>
              <a:rPr lang="nb-NO" err="1">
                <a:solidFill>
                  <a:schemeClr val="bg1"/>
                </a:solidFill>
              </a:rPr>
              <a:t>statped.no</a:t>
            </a:r>
            <a:endParaRPr lang="nb-NO">
              <a:solidFill>
                <a:schemeClr val="bg1"/>
              </a:solidFill>
            </a:endParaRPr>
          </a:p>
          <a:p>
            <a:pPr>
              <a:lnSpc>
                <a:spcPct val="150000"/>
              </a:lnSpc>
            </a:pPr>
            <a:r>
              <a:rPr lang="nb-NO" err="1">
                <a:solidFill>
                  <a:schemeClr val="bg1"/>
                </a:solidFill>
              </a:rPr>
              <a:t>facebook.com</a:t>
            </a:r>
            <a:r>
              <a:rPr lang="nb-NO">
                <a:solidFill>
                  <a:schemeClr val="bg1"/>
                </a:solidFill>
              </a:rPr>
              <a:t>/</a:t>
            </a:r>
            <a:r>
              <a:rPr lang="nb-NO" err="1">
                <a:solidFill>
                  <a:schemeClr val="bg1"/>
                </a:solidFill>
              </a:rPr>
              <a:t>statped</a:t>
            </a:r>
            <a:endParaRPr lang="nb-NO">
              <a:solidFill>
                <a:schemeClr val="bg1"/>
              </a:solidFill>
            </a:endParaRPr>
          </a:p>
          <a:p>
            <a:pPr>
              <a:lnSpc>
                <a:spcPct val="150000"/>
              </a:lnSpc>
            </a:pPr>
            <a:r>
              <a:rPr lang="nb-NO" err="1">
                <a:solidFill>
                  <a:schemeClr val="bg1"/>
                </a:solidFill>
              </a:rPr>
              <a:t>twitter.com</a:t>
            </a:r>
            <a:r>
              <a:rPr lang="nb-NO">
                <a:solidFill>
                  <a:schemeClr val="bg1"/>
                </a:solidFill>
              </a:rPr>
              <a:t>/</a:t>
            </a:r>
            <a:r>
              <a:rPr lang="nb-NO" err="1">
                <a:solidFill>
                  <a:schemeClr val="bg1"/>
                </a:solidFill>
              </a:rPr>
              <a:t>statped</a:t>
            </a:r>
            <a:endParaRPr lang="nb-NO">
              <a:solidFill>
                <a:schemeClr val="bg1"/>
              </a:solidFill>
            </a:endParaRPr>
          </a:p>
          <a:p>
            <a:endParaRPr lang="nb-NO"/>
          </a:p>
        </p:txBody>
      </p:sp>
      <p:pic>
        <p:nvPicPr>
          <p:cNvPr id="15" name="Bilde 14">
            <a:extLst>
              <a:ext uri="{FF2B5EF4-FFF2-40B4-BE49-F238E27FC236}">
                <a16:creationId xmlns:a16="http://schemas.microsoft.com/office/drawing/2014/main" id="{DF010B34-F3EB-1B40-83C9-5E1F4804CF86}"/>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119336" y="0"/>
            <a:ext cx="3071663" cy="1056723"/>
          </a:xfrm>
          <a:prstGeom prst="rect">
            <a:avLst/>
          </a:prstGeom>
        </p:spPr>
      </p:pic>
    </p:spTree>
    <p:extLst>
      <p:ext uri="{BB962C8B-B14F-4D97-AF65-F5344CB8AC3E}">
        <p14:creationId xmlns:p14="http://schemas.microsoft.com/office/powerpoint/2010/main" val="3109837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akside_lilla">
    <p:spTree>
      <p:nvGrpSpPr>
        <p:cNvPr id="1" name=""/>
        <p:cNvGrpSpPr/>
        <p:nvPr/>
      </p:nvGrpSpPr>
      <p:grpSpPr>
        <a:xfrm>
          <a:off x="0" y="0"/>
          <a:ext cx="0" cy="0"/>
          <a:chOff x="0" y="0"/>
          <a:chExt cx="0" cy="0"/>
        </a:xfrm>
      </p:grpSpPr>
      <p:sp>
        <p:nvSpPr>
          <p:cNvPr id="8" name="Rektangel 7"/>
          <p:cNvSpPr/>
          <p:nvPr userDrawn="1"/>
        </p:nvSpPr>
        <p:spPr>
          <a:xfrm>
            <a:off x="336000" y="1196752"/>
            <a:ext cx="11520000" cy="54164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14" name="Bilde 13">
            <a:extLst>
              <a:ext uri="{FF2B5EF4-FFF2-40B4-BE49-F238E27FC236}">
                <a16:creationId xmlns:a16="http://schemas.microsoft.com/office/drawing/2014/main" id="{744DD9B3-C2F6-8E47-ABE2-CA6B2340A6A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14834"/>
          <a:stretch/>
        </p:blipFill>
        <p:spPr>
          <a:xfrm>
            <a:off x="5552259" y="1196752"/>
            <a:ext cx="6316680" cy="5434781"/>
          </a:xfrm>
          <a:prstGeom prst="rect">
            <a:avLst/>
          </a:prstGeom>
        </p:spPr>
      </p:pic>
      <p:pic>
        <p:nvPicPr>
          <p:cNvPr id="30" name="Bilde 29">
            <a:extLst>
              <a:ext uri="{FF2B5EF4-FFF2-40B4-BE49-F238E27FC236}">
                <a16:creationId xmlns:a16="http://schemas.microsoft.com/office/drawing/2014/main" id="{40E4DBA2-7813-7942-A9C7-F37835F1E6D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flipV="1">
            <a:off x="700883" y="3758044"/>
            <a:ext cx="203596" cy="203596"/>
          </a:xfrm>
          <a:prstGeom prst="rect">
            <a:avLst/>
          </a:prstGeom>
        </p:spPr>
      </p:pic>
      <p:pic>
        <p:nvPicPr>
          <p:cNvPr id="32" name="Bilde 31">
            <a:extLst>
              <a:ext uri="{FF2B5EF4-FFF2-40B4-BE49-F238E27FC236}">
                <a16:creationId xmlns:a16="http://schemas.microsoft.com/office/drawing/2014/main" id="{7D7D4422-033A-D340-BE51-9F66052B2249}"/>
              </a:ext>
            </a:extLst>
          </p:cNvPr>
          <p:cNvPicPr>
            <a:picLocks/>
          </p:cNvPicPr>
          <p:nvPr userDrawn="1"/>
        </p:nvPicPr>
        <p:blipFill>
          <a:blip r:embed="rId4" cstate="hqprint">
            <a:extLst>
              <a:ext uri="{28A0092B-C50C-407E-A947-70E740481C1C}">
                <a14:useLocalDpi xmlns:a14="http://schemas.microsoft.com/office/drawing/2010/main"/>
              </a:ext>
            </a:extLst>
          </a:blip>
          <a:stretch>
            <a:fillRect/>
          </a:stretch>
        </p:blipFill>
        <p:spPr>
          <a:xfrm>
            <a:off x="752714" y="4156829"/>
            <a:ext cx="101261" cy="216024"/>
          </a:xfrm>
          <a:prstGeom prst="rect">
            <a:avLst/>
          </a:prstGeom>
        </p:spPr>
      </p:pic>
      <p:pic>
        <p:nvPicPr>
          <p:cNvPr id="33" name="Bilde 32">
            <a:extLst>
              <a:ext uri="{FF2B5EF4-FFF2-40B4-BE49-F238E27FC236}">
                <a16:creationId xmlns:a16="http://schemas.microsoft.com/office/drawing/2014/main" id="{F436173F-FF00-6146-9611-B020C498884F}"/>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707738" y="4580351"/>
            <a:ext cx="235285" cy="191288"/>
          </a:xfrm>
          <a:prstGeom prst="rect">
            <a:avLst/>
          </a:prstGeom>
        </p:spPr>
      </p:pic>
      <p:sp>
        <p:nvSpPr>
          <p:cNvPr id="34" name="TekstSylinder 33">
            <a:extLst>
              <a:ext uri="{FF2B5EF4-FFF2-40B4-BE49-F238E27FC236}">
                <a16:creationId xmlns:a16="http://schemas.microsoft.com/office/drawing/2014/main" id="{EAE3FCB4-1BFE-1442-B6BD-3FAE95A97332}"/>
              </a:ext>
            </a:extLst>
          </p:cNvPr>
          <p:cNvSpPr txBox="1"/>
          <p:nvPr userDrawn="1"/>
        </p:nvSpPr>
        <p:spPr>
          <a:xfrm>
            <a:off x="949237" y="3573016"/>
            <a:ext cx="4734161" cy="1615827"/>
          </a:xfrm>
          <a:prstGeom prst="rect">
            <a:avLst/>
          </a:prstGeom>
          <a:noFill/>
        </p:spPr>
        <p:txBody>
          <a:bodyPr wrap="square" rtlCol="0">
            <a:spAutoFit/>
          </a:bodyPr>
          <a:lstStyle/>
          <a:p>
            <a:pPr>
              <a:lnSpc>
                <a:spcPct val="150000"/>
              </a:lnSpc>
            </a:pPr>
            <a:r>
              <a:rPr lang="nb-NO" err="1">
                <a:solidFill>
                  <a:schemeClr val="bg1"/>
                </a:solidFill>
              </a:rPr>
              <a:t>statped.no</a:t>
            </a:r>
            <a:endParaRPr lang="nb-NO">
              <a:solidFill>
                <a:schemeClr val="bg1"/>
              </a:solidFill>
            </a:endParaRPr>
          </a:p>
          <a:p>
            <a:pPr>
              <a:lnSpc>
                <a:spcPct val="150000"/>
              </a:lnSpc>
            </a:pPr>
            <a:r>
              <a:rPr lang="nb-NO" err="1">
                <a:solidFill>
                  <a:schemeClr val="bg1"/>
                </a:solidFill>
              </a:rPr>
              <a:t>facebook.com</a:t>
            </a:r>
            <a:r>
              <a:rPr lang="nb-NO">
                <a:solidFill>
                  <a:schemeClr val="bg1"/>
                </a:solidFill>
              </a:rPr>
              <a:t>/</a:t>
            </a:r>
            <a:r>
              <a:rPr lang="nb-NO" err="1">
                <a:solidFill>
                  <a:schemeClr val="bg1"/>
                </a:solidFill>
              </a:rPr>
              <a:t>statped</a:t>
            </a:r>
            <a:endParaRPr lang="nb-NO">
              <a:solidFill>
                <a:schemeClr val="bg1"/>
              </a:solidFill>
            </a:endParaRPr>
          </a:p>
          <a:p>
            <a:pPr>
              <a:lnSpc>
                <a:spcPct val="150000"/>
              </a:lnSpc>
            </a:pPr>
            <a:r>
              <a:rPr lang="nb-NO" err="1">
                <a:solidFill>
                  <a:schemeClr val="bg1"/>
                </a:solidFill>
              </a:rPr>
              <a:t>twitter.com</a:t>
            </a:r>
            <a:r>
              <a:rPr lang="nb-NO">
                <a:solidFill>
                  <a:schemeClr val="bg1"/>
                </a:solidFill>
              </a:rPr>
              <a:t>/</a:t>
            </a:r>
            <a:r>
              <a:rPr lang="nb-NO" err="1">
                <a:solidFill>
                  <a:schemeClr val="bg1"/>
                </a:solidFill>
              </a:rPr>
              <a:t>statped</a:t>
            </a:r>
            <a:endParaRPr lang="nb-NO">
              <a:solidFill>
                <a:schemeClr val="bg1"/>
              </a:solidFill>
            </a:endParaRPr>
          </a:p>
          <a:p>
            <a:endParaRPr lang="nb-NO"/>
          </a:p>
        </p:txBody>
      </p:sp>
      <p:pic>
        <p:nvPicPr>
          <p:cNvPr id="12" name="Bilde 11">
            <a:extLst>
              <a:ext uri="{FF2B5EF4-FFF2-40B4-BE49-F238E27FC236}">
                <a16:creationId xmlns:a16="http://schemas.microsoft.com/office/drawing/2014/main" id="{403E3C39-6A2A-8F4A-A2BF-7A4871A8912E}"/>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119336" y="0"/>
            <a:ext cx="3071663" cy="1056723"/>
          </a:xfrm>
          <a:prstGeom prst="rect">
            <a:avLst/>
          </a:prstGeom>
        </p:spPr>
      </p:pic>
      <p:sp>
        <p:nvSpPr>
          <p:cNvPr id="15" name="Title 1">
            <a:extLst>
              <a:ext uri="{FF2B5EF4-FFF2-40B4-BE49-F238E27FC236}">
                <a16:creationId xmlns:a16="http://schemas.microsoft.com/office/drawing/2014/main" id="{413DFC54-4675-F548-B923-0A3F1B05580E}"/>
              </a:ext>
            </a:extLst>
          </p:cNvPr>
          <p:cNvSpPr>
            <a:spLocks noGrp="1"/>
          </p:cNvSpPr>
          <p:nvPr>
            <p:ph type="title"/>
          </p:nvPr>
        </p:nvSpPr>
        <p:spPr>
          <a:xfrm>
            <a:off x="699145" y="2491724"/>
            <a:ext cx="5096817" cy="467209"/>
          </a:xfrm>
          <a:prstGeom prst="rect">
            <a:avLst/>
          </a:prstGeom>
        </p:spPr>
        <p:txBody>
          <a:bodyPr anchor="b" anchorCtr="0">
            <a:normAutofit/>
          </a:bodyPr>
          <a:lstStyle>
            <a:lvl1pPr algn="l">
              <a:defRPr sz="2800">
                <a:solidFill>
                  <a:schemeClr val="bg1"/>
                </a:solidFill>
              </a:defRPr>
            </a:lvl1pPr>
          </a:lstStyle>
          <a:p>
            <a:r>
              <a:rPr lang="nb-NO"/>
              <a:t>Klikk for å redigere tittelstil</a:t>
            </a:r>
          </a:p>
        </p:txBody>
      </p:sp>
    </p:spTree>
    <p:extLst>
      <p:ext uri="{BB962C8B-B14F-4D97-AF65-F5344CB8AC3E}">
        <p14:creationId xmlns:p14="http://schemas.microsoft.com/office/powerpoint/2010/main" val="2576641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_med bilde og tittel øverst">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3E856ECB-DB5E-9C43-A3D3-C59DB7E5605B}"/>
              </a:ext>
            </a:extLst>
          </p:cNvPr>
          <p:cNvSpPr>
            <a:spLocks noGrp="1"/>
          </p:cNvSpPr>
          <p:nvPr>
            <p:ph type="pic" sz="quarter" idx="15" hasCustomPrompt="1"/>
          </p:nvPr>
        </p:nvSpPr>
        <p:spPr>
          <a:xfrm>
            <a:off x="4936" y="1196752"/>
            <a:ext cx="12187064" cy="5661248"/>
          </a:xfrm>
          <a:solidFill>
            <a:schemeClr val="bg2"/>
          </a:solidFill>
        </p:spPr>
        <p:txBody>
          <a:bodyPr anchor="ctr"/>
          <a:lstStyle>
            <a:lvl1pPr marL="0" indent="0" algn="ctr">
              <a:buNone/>
              <a:defRPr sz="1400" i="1">
                <a:solidFill>
                  <a:schemeClr val="tx1"/>
                </a:solidFill>
              </a:defRPr>
            </a:lvl1pPr>
          </a:lstStyle>
          <a:p>
            <a:r>
              <a:rPr lang="nb-NO"/>
              <a:t>Sett inn bilde</a:t>
            </a:r>
          </a:p>
        </p:txBody>
      </p:sp>
      <p:sp>
        <p:nvSpPr>
          <p:cNvPr id="12" name="Rektangel 11">
            <a:extLst>
              <a:ext uri="{FF2B5EF4-FFF2-40B4-BE49-F238E27FC236}">
                <a16:creationId xmlns:a16="http://schemas.microsoft.com/office/drawing/2014/main" id="{7DBC9300-6148-D04A-A418-5A3C4B007177}"/>
              </a:ext>
            </a:extLst>
          </p:cNvPr>
          <p:cNvSpPr/>
          <p:nvPr userDrawn="1"/>
        </p:nvSpPr>
        <p:spPr>
          <a:xfrm>
            <a:off x="-4091" y="-1"/>
            <a:ext cx="12192000" cy="12239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2"/>
              </a:solidFill>
            </a:endParaRPr>
          </a:p>
        </p:txBody>
      </p:sp>
      <p:sp>
        <p:nvSpPr>
          <p:cNvPr id="22" name="Plassholder for tekst 11">
            <a:extLst>
              <a:ext uri="{FF2B5EF4-FFF2-40B4-BE49-F238E27FC236}">
                <a16:creationId xmlns:a16="http://schemas.microsoft.com/office/drawing/2014/main" id="{0544856B-E296-6047-896C-EC530FCE2E6B}"/>
              </a:ext>
            </a:extLst>
          </p:cNvPr>
          <p:cNvSpPr>
            <a:spLocks noGrp="1"/>
          </p:cNvSpPr>
          <p:nvPr>
            <p:ph type="body" sz="quarter" idx="14" hasCustomPrompt="1"/>
          </p:nvPr>
        </p:nvSpPr>
        <p:spPr>
          <a:xfrm>
            <a:off x="6591518" y="4167942"/>
            <a:ext cx="5600482" cy="2690058"/>
          </a:xfrm>
          <a:blipFill dpi="0" rotWithShape="1">
            <a:blip r:embed="rId2" cstate="hqprint">
              <a:extLst>
                <a:ext uri="{28A0092B-C50C-407E-A947-70E740481C1C}">
                  <a14:useLocalDpi xmlns:a14="http://schemas.microsoft.com/office/drawing/2010/main"/>
                </a:ext>
              </a:extLst>
            </a:blip>
            <a:srcRect/>
            <a:stretch>
              <a:fillRect l="842" t="792"/>
            </a:stretch>
          </a:blipFill>
        </p:spPr>
        <p:txBody>
          <a:bodyPr>
            <a:normAutofit/>
          </a:bodyPr>
          <a:lstStyle>
            <a:lvl1pPr marL="0" indent="0">
              <a:buNone/>
              <a:defRPr sz="100" baseline="0">
                <a:solidFill>
                  <a:schemeClr val="bg1"/>
                </a:solidFill>
              </a:defRPr>
            </a:lvl1pPr>
          </a:lstStyle>
          <a:p>
            <a:pPr lvl="0"/>
            <a:r>
              <a:rPr lang="nb-NO"/>
              <a:t> </a:t>
            </a:r>
          </a:p>
        </p:txBody>
      </p:sp>
      <p:sp>
        <p:nvSpPr>
          <p:cNvPr id="23" name="Title 1">
            <a:extLst>
              <a:ext uri="{FF2B5EF4-FFF2-40B4-BE49-F238E27FC236}">
                <a16:creationId xmlns:a16="http://schemas.microsoft.com/office/drawing/2014/main" id="{508BFFD1-ADE3-9842-B7AD-09D3CDA5D95E}"/>
              </a:ext>
            </a:extLst>
          </p:cNvPr>
          <p:cNvSpPr>
            <a:spLocks noGrp="1"/>
          </p:cNvSpPr>
          <p:nvPr>
            <p:ph type="title"/>
          </p:nvPr>
        </p:nvSpPr>
        <p:spPr>
          <a:xfrm>
            <a:off x="3647728" y="435486"/>
            <a:ext cx="8201372" cy="532380"/>
          </a:xfrm>
          <a:prstGeom prst="rect">
            <a:avLst/>
          </a:prstGeom>
        </p:spPr>
        <p:txBody>
          <a:bodyPr anchor="ctr" anchorCtr="0"/>
          <a:lstStyle>
            <a:lvl1pPr algn="l">
              <a:defRPr>
                <a:solidFill>
                  <a:schemeClr val="bg1"/>
                </a:solidFill>
              </a:defRPr>
            </a:lvl1pPr>
          </a:lstStyle>
          <a:p>
            <a:r>
              <a:rPr lang="nb-NO"/>
              <a:t>Klikk for å redigere tittelstil</a:t>
            </a:r>
          </a:p>
        </p:txBody>
      </p:sp>
      <p:pic>
        <p:nvPicPr>
          <p:cNvPr id="11" name="Bilde 10">
            <a:extLst>
              <a:ext uri="{FF2B5EF4-FFF2-40B4-BE49-F238E27FC236}">
                <a16:creationId xmlns:a16="http://schemas.microsoft.com/office/drawing/2014/main" id="{05AF54A7-9C8F-304C-9503-27B83EFA1800}"/>
              </a:ext>
            </a:extLst>
          </p:cNvPr>
          <p:cNvPicPr>
            <a:picLocks noChangeAspect="1"/>
          </p:cNvPicPr>
          <p:nvPr userDrawn="1"/>
        </p:nvPicPr>
        <p:blipFill>
          <a:blip r:embed="rId3"/>
          <a:stretch>
            <a:fillRect/>
          </a:stretch>
        </p:blipFill>
        <p:spPr>
          <a:xfrm>
            <a:off x="367890" y="384314"/>
            <a:ext cx="2461246" cy="561163"/>
          </a:xfrm>
          <a:prstGeom prst="rect">
            <a:avLst/>
          </a:prstGeom>
        </p:spPr>
      </p:pic>
    </p:spTree>
    <p:extLst>
      <p:ext uri="{BB962C8B-B14F-4D97-AF65-F5344CB8AC3E}">
        <p14:creationId xmlns:p14="http://schemas.microsoft.com/office/powerpoint/2010/main" val="2075265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akside_grå">
    <p:spTree>
      <p:nvGrpSpPr>
        <p:cNvPr id="1" name=""/>
        <p:cNvGrpSpPr/>
        <p:nvPr/>
      </p:nvGrpSpPr>
      <p:grpSpPr>
        <a:xfrm>
          <a:off x="0" y="0"/>
          <a:ext cx="0" cy="0"/>
          <a:chOff x="0" y="0"/>
          <a:chExt cx="0" cy="0"/>
        </a:xfrm>
      </p:grpSpPr>
      <p:sp>
        <p:nvSpPr>
          <p:cNvPr id="34" name="Rektangel 33">
            <a:extLst>
              <a:ext uri="{FF2B5EF4-FFF2-40B4-BE49-F238E27FC236}">
                <a16:creationId xmlns:a16="http://schemas.microsoft.com/office/drawing/2014/main" id="{781D07A3-A7E5-814E-8C52-CDE490BC1A5B}"/>
              </a:ext>
            </a:extLst>
          </p:cNvPr>
          <p:cNvSpPr/>
          <p:nvPr userDrawn="1"/>
        </p:nvSpPr>
        <p:spPr>
          <a:xfrm>
            <a:off x="336000" y="1196752"/>
            <a:ext cx="11520000" cy="5416448"/>
          </a:xfrm>
          <a:prstGeom prst="rect">
            <a:avLst/>
          </a:prstGeom>
          <a:solidFill>
            <a:schemeClr val="tx1">
              <a:lumMod val="50000"/>
              <a:lumOff val="5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14" name="Bilde 13">
            <a:extLst>
              <a:ext uri="{FF2B5EF4-FFF2-40B4-BE49-F238E27FC236}">
                <a16:creationId xmlns:a16="http://schemas.microsoft.com/office/drawing/2014/main" id="{DFA4E9AA-3A2E-8144-BEFF-BDCDA68B911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14834"/>
          <a:stretch/>
        </p:blipFill>
        <p:spPr>
          <a:xfrm>
            <a:off x="5552259" y="1196752"/>
            <a:ext cx="6316680" cy="5434781"/>
          </a:xfrm>
          <a:prstGeom prst="rect">
            <a:avLst/>
          </a:prstGeom>
        </p:spPr>
      </p:pic>
      <p:pic>
        <p:nvPicPr>
          <p:cNvPr id="29" name="Bilde 28">
            <a:extLst>
              <a:ext uri="{FF2B5EF4-FFF2-40B4-BE49-F238E27FC236}">
                <a16:creationId xmlns:a16="http://schemas.microsoft.com/office/drawing/2014/main" id="{4A9AB493-C1EB-384E-B94D-7CF09602049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flipV="1">
            <a:off x="700982" y="3758044"/>
            <a:ext cx="203398" cy="203596"/>
          </a:xfrm>
          <a:prstGeom prst="rect">
            <a:avLst/>
          </a:prstGeom>
        </p:spPr>
      </p:pic>
      <p:pic>
        <p:nvPicPr>
          <p:cNvPr id="31" name="Bilde 30">
            <a:extLst>
              <a:ext uri="{FF2B5EF4-FFF2-40B4-BE49-F238E27FC236}">
                <a16:creationId xmlns:a16="http://schemas.microsoft.com/office/drawing/2014/main" id="{F49D58DC-0A76-A04A-8607-CFE00FEC2413}"/>
              </a:ext>
            </a:extLst>
          </p:cNvPr>
          <p:cNvPicPr>
            <a:picLocks/>
          </p:cNvPicPr>
          <p:nvPr userDrawn="1"/>
        </p:nvPicPr>
        <p:blipFill>
          <a:blip r:embed="rId4" cstate="hqprint">
            <a:extLst>
              <a:ext uri="{28A0092B-C50C-407E-A947-70E740481C1C}">
                <a14:useLocalDpi xmlns:a14="http://schemas.microsoft.com/office/drawing/2010/main"/>
              </a:ext>
            </a:extLst>
          </a:blip>
          <a:stretch>
            <a:fillRect/>
          </a:stretch>
        </p:blipFill>
        <p:spPr>
          <a:xfrm>
            <a:off x="752904" y="4156829"/>
            <a:ext cx="100881" cy="216024"/>
          </a:xfrm>
          <a:prstGeom prst="rect">
            <a:avLst/>
          </a:prstGeom>
        </p:spPr>
      </p:pic>
      <p:pic>
        <p:nvPicPr>
          <p:cNvPr id="32" name="Bilde 31">
            <a:extLst>
              <a:ext uri="{FF2B5EF4-FFF2-40B4-BE49-F238E27FC236}">
                <a16:creationId xmlns:a16="http://schemas.microsoft.com/office/drawing/2014/main" id="{BD64E5CB-9720-D94D-AC52-24594F3A90BF}"/>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707797" y="4580351"/>
            <a:ext cx="235167" cy="191288"/>
          </a:xfrm>
          <a:prstGeom prst="rect">
            <a:avLst/>
          </a:prstGeom>
        </p:spPr>
      </p:pic>
      <p:sp>
        <p:nvSpPr>
          <p:cNvPr id="33" name="TekstSylinder 32">
            <a:extLst>
              <a:ext uri="{FF2B5EF4-FFF2-40B4-BE49-F238E27FC236}">
                <a16:creationId xmlns:a16="http://schemas.microsoft.com/office/drawing/2014/main" id="{AF25A7BD-E166-2845-94F9-B67D1F526EBD}"/>
              </a:ext>
            </a:extLst>
          </p:cNvPr>
          <p:cNvSpPr txBox="1"/>
          <p:nvPr userDrawn="1"/>
        </p:nvSpPr>
        <p:spPr>
          <a:xfrm>
            <a:off x="949237" y="3573016"/>
            <a:ext cx="4734161" cy="1615827"/>
          </a:xfrm>
          <a:prstGeom prst="rect">
            <a:avLst/>
          </a:prstGeom>
          <a:noFill/>
        </p:spPr>
        <p:txBody>
          <a:bodyPr wrap="square" rtlCol="0">
            <a:spAutoFit/>
          </a:bodyPr>
          <a:lstStyle/>
          <a:p>
            <a:pPr>
              <a:lnSpc>
                <a:spcPct val="150000"/>
              </a:lnSpc>
            </a:pPr>
            <a:r>
              <a:rPr lang="nb-NO" err="1">
                <a:solidFill>
                  <a:schemeClr val="tx1"/>
                </a:solidFill>
              </a:rPr>
              <a:t>statped.no</a:t>
            </a:r>
            <a:endParaRPr lang="nb-NO">
              <a:solidFill>
                <a:schemeClr val="tx1"/>
              </a:solidFill>
            </a:endParaRPr>
          </a:p>
          <a:p>
            <a:pPr>
              <a:lnSpc>
                <a:spcPct val="150000"/>
              </a:lnSpc>
            </a:pPr>
            <a:r>
              <a:rPr lang="nb-NO" err="1">
                <a:solidFill>
                  <a:schemeClr val="tx1"/>
                </a:solidFill>
              </a:rPr>
              <a:t>facebook.com</a:t>
            </a:r>
            <a:r>
              <a:rPr lang="nb-NO">
                <a:solidFill>
                  <a:schemeClr val="tx1"/>
                </a:solidFill>
              </a:rPr>
              <a:t>/</a:t>
            </a:r>
            <a:r>
              <a:rPr lang="nb-NO" err="1">
                <a:solidFill>
                  <a:schemeClr val="tx1"/>
                </a:solidFill>
              </a:rPr>
              <a:t>statped</a:t>
            </a:r>
            <a:endParaRPr lang="nb-NO">
              <a:solidFill>
                <a:schemeClr val="tx1"/>
              </a:solidFill>
            </a:endParaRPr>
          </a:p>
          <a:p>
            <a:pPr>
              <a:lnSpc>
                <a:spcPct val="150000"/>
              </a:lnSpc>
            </a:pPr>
            <a:r>
              <a:rPr lang="nb-NO" err="1">
                <a:solidFill>
                  <a:schemeClr val="tx1"/>
                </a:solidFill>
              </a:rPr>
              <a:t>twitter.com</a:t>
            </a:r>
            <a:r>
              <a:rPr lang="nb-NO">
                <a:solidFill>
                  <a:schemeClr val="tx1"/>
                </a:solidFill>
              </a:rPr>
              <a:t>/</a:t>
            </a:r>
            <a:r>
              <a:rPr lang="nb-NO" err="1">
                <a:solidFill>
                  <a:schemeClr val="tx1"/>
                </a:solidFill>
              </a:rPr>
              <a:t>statped</a:t>
            </a:r>
            <a:endParaRPr lang="nb-NO">
              <a:solidFill>
                <a:schemeClr val="tx1"/>
              </a:solidFill>
            </a:endParaRPr>
          </a:p>
          <a:p>
            <a:endParaRPr lang="nb-NO"/>
          </a:p>
        </p:txBody>
      </p:sp>
      <p:pic>
        <p:nvPicPr>
          <p:cNvPr id="12" name="Bilde 11">
            <a:extLst>
              <a:ext uri="{FF2B5EF4-FFF2-40B4-BE49-F238E27FC236}">
                <a16:creationId xmlns:a16="http://schemas.microsoft.com/office/drawing/2014/main" id="{E7E3400F-4C5F-B147-B662-6A9966EDA4A1}"/>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119336" y="0"/>
            <a:ext cx="3071663" cy="1056723"/>
          </a:xfrm>
          <a:prstGeom prst="rect">
            <a:avLst/>
          </a:prstGeom>
        </p:spPr>
      </p:pic>
      <p:sp>
        <p:nvSpPr>
          <p:cNvPr id="15" name="Title 1">
            <a:extLst>
              <a:ext uri="{FF2B5EF4-FFF2-40B4-BE49-F238E27FC236}">
                <a16:creationId xmlns:a16="http://schemas.microsoft.com/office/drawing/2014/main" id="{6C9F5ED1-DE4A-A240-BBA0-00B81D078E5B}"/>
              </a:ext>
            </a:extLst>
          </p:cNvPr>
          <p:cNvSpPr>
            <a:spLocks noGrp="1"/>
          </p:cNvSpPr>
          <p:nvPr>
            <p:ph type="title"/>
          </p:nvPr>
        </p:nvSpPr>
        <p:spPr>
          <a:xfrm>
            <a:off x="699145" y="2491724"/>
            <a:ext cx="5096817" cy="467209"/>
          </a:xfrm>
          <a:prstGeom prst="rect">
            <a:avLst/>
          </a:prstGeom>
        </p:spPr>
        <p:txBody>
          <a:bodyPr anchor="b" anchorCtr="0">
            <a:normAutofit/>
          </a:bodyPr>
          <a:lstStyle>
            <a:lvl1pPr algn="l">
              <a:defRPr sz="2800">
                <a:solidFill>
                  <a:schemeClr val="tx1"/>
                </a:solidFill>
              </a:defRPr>
            </a:lvl1pPr>
          </a:lstStyle>
          <a:p>
            <a:r>
              <a:rPr lang="nb-NO"/>
              <a:t>Klikk for å redigere tittelstil</a:t>
            </a:r>
          </a:p>
        </p:txBody>
      </p:sp>
    </p:spTree>
    <p:extLst>
      <p:ext uri="{BB962C8B-B14F-4D97-AF65-F5344CB8AC3E}">
        <p14:creationId xmlns:p14="http://schemas.microsoft.com/office/powerpoint/2010/main" val="221899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549C36-785E-497C-8659-96F1CC2A4347}" type="datetimeFigureOut">
              <a:rPr lang="nb-NO" smtClean="0"/>
              <a:t>19.01.2023</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7E1306C1-270C-48BA-B002-A370E6A1CB9E}" type="slidenum">
              <a:rPr lang="nb-NO" smtClean="0"/>
              <a:t>‹#›</a:t>
            </a:fld>
            <a:endParaRPr lang="nb-NO"/>
          </a:p>
        </p:txBody>
      </p:sp>
    </p:spTree>
    <p:extLst>
      <p:ext uri="{BB962C8B-B14F-4D97-AF65-F5344CB8AC3E}">
        <p14:creationId xmlns:p14="http://schemas.microsoft.com/office/powerpoint/2010/main" val="1562735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Forside_lys rosa">
    <p:spTree>
      <p:nvGrpSpPr>
        <p:cNvPr id="1" name=""/>
        <p:cNvGrpSpPr/>
        <p:nvPr/>
      </p:nvGrpSpPr>
      <p:grpSpPr>
        <a:xfrm>
          <a:off x="0" y="0"/>
          <a:ext cx="0" cy="0"/>
          <a:chOff x="0" y="0"/>
          <a:chExt cx="0" cy="0"/>
        </a:xfrm>
      </p:grpSpPr>
      <p:sp>
        <p:nvSpPr>
          <p:cNvPr id="8" name="Rektangel 7"/>
          <p:cNvSpPr/>
          <p:nvPr userDrawn="1"/>
        </p:nvSpPr>
        <p:spPr>
          <a:xfrm>
            <a:off x="336000" y="1196752"/>
            <a:ext cx="11520000" cy="541644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 name="Title 1"/>
          <p:cNvSpPr>
            <a:spLocks noGrp="1"/>
          </p:cNvSpPr>
          <p:nvPr>
            <p:ph type="ctrTitle"/>
          </p:nvPr>
        </p:nvSpPr>
        <p:spPr>
          <a:xfrm>
            <a:off x="695325" y="2785909"/>
            <a:ext cx="10564813" cy="561549"/>
          </a:xfrm>
          <a:prstGeom prst="rect">
            <a:avLst/>
          </a:prstGeom>
        </p:spPr>
        <p:txBody>
          <a:bodyPr lIns="0" tIns="0" rIns="0" bIns="0" anchor="b" anchorCtr="0">
            <a:noAutofit/>
          </a:bodyPr>
          <a:lstStyle>
            <a:lvl1pPr algn="l">
              <a:defRPr sz="3200">
                <a:solidFill>
                  <a:schemeClr val="tx1"/>
                </a:solidFill>
              </a:defRPr>
            </a:lvl1pPr>
          </a:lstStyle>
          <a:p>
            <a:r>
              <a:rPr lang="nb-NO"/>
              <a:t>Klikk for å redigere tittelstil</a:t>
            </a:r>
          </a:p>
        </p:txBody>
      </p:sp>
      <p:sp>
        <p:nvSpPr>
          <p:cNvPr id="3" name="Subtitle 2"/>
          <p:cNvSpPr>
            <a:spLocks noGrp="1"/>
          </p:cNvSpPr>
          <p:nvPr>
            <p:ph type="subTitle" idx="1"/>
          </p:nvPr>
        </p:nvSpPr>
        <p:spPr>
          <a:xfrm>
            <a:off x="695325" y="3526160"/>
            <a:ext cx="10564813" cy="478904"/>
          </a:xfrm>
          <a:prstGeom prst="rect">
            <a:avLst/>
          </a:prstGeom>
        </p:spPr>
        <p:txBody>
          <a:bodyPr lIns="0" tIns="0" rIns="0" bIns="0" anchor="t" anchorCtr="0">
            <a:no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pic>
        <p:nvPicPr>
          <p:cNvPr id="14" name="Bilde 13">
            <a:extLst>
              <a:ext uri="{FF2B5EF4-FFF2-40B4-BE49-F238E27FC236}">
                <a16:creationId xmlns:a16="http://schemas.microsoft.com/office/drawing/2014/main" id="{1BB58594-BA53-F543-B0B1-74FF174299D5}"/>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t="-16611"/>
          <a:stretch/>
        </p:blipFill>
        <p:spPr>
          <a:xfrm>
            <a:off x="6573187" y="3826516"/>
            <a:ext cx="5276538" cy="2776652"/>
          </a:xfrm>
          <a:prstGeom prst="rect">
            <a:avLst/>
          </a:prstGeom>
        </p:spPr>
      </p:pic>
      <p:pic>
        <p:nvPicPr>
          <p:cNvPr id="10" name="Bilde 9">
            <a:extLst>
              <a:ext uri="{FF2B5EF4-FFF2-40B4-BE49-F238E27FC236}">
                <a16:creationId xmlns:a16="http://schemas.microsoft.com/office/drawing/2014/main" id="{285427FE-7D13-6048-8ACD-9243576B1CD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9337" y="0"/>
            <a:ext cx="2952328" cy="1015669"/>
          </a:xfrm>
          <a:prstGeom prst="rect">
            <a:avLst/>
          </a:prstGeom>
        </p:spPr>
      </p:pic>
    </p:spTree>
    <p:extLst>
      <p:ext uri="{BB962C8B-B14F-4D97-AF65-F5344CB8AC3E}">
        <p14:creationId xmlns:p14="http://schemas.microsoft.com/office/powerpoint/2010/main" val="1299649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_lys lilla">
    <p:spTree>
      <p:nvGrpSpPr>
        <p:cNvPr id="1" name=""/>
        <p:cNvGrpSpPr/>
        <p:nvPr/>
      </p:nvGrpSpPr>
      <p:grpSpPr>
        <a:xfrm>
          <a:off x="0" y="0"/>
          <a:ext cx="0" cy="0"/>
          <a:chOff x="0" y="0"/>
          <a:chExt cx="0" cy="0"/>
        </a:xfrm>
      </p:grpSpPr>
      <p:sp>
        <p:nvSpPr>
          <p:cNvPr id="8" name="Rektangel 7"/>
          <p:cNvSpPr/>
          <p:nvPr userDrawn="1"/>
        </p:nvSpPr>
        <p:spPr>
          <a:xfrm>
            <a:off x="336000" y="1196752"/>
            <a:ext cx="11520000" cy="5416448"/>
          </a:xfrm>
          <a:prstGeom prst="rect">
            <a:avLst/>
          </a:prstGeom>
          <a:solidFill>
            <a:schemeClr val="accent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16" name="Bilde 15">
            <a:extLst>
              <a:ext uri="{FF2B5EF4-FFF2-40B4-BE49-F238E27FC236}">
                <a16:creationId xmlns:a16="http://schemas.microsoft.com/office/drawing/2014/main" id="{6E5D00D7-59B6-FB49-8A61-D0F06410D2D6}"/>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l="-403" t="-199" b="-4535"/>
          <a:stretch/>
        </p:blipFill>
        <p:spPr>
          <a:xfrm>
            <a:off x="9271176" y="1396639"/>
            <a:ext cx="2583751" cy="5455981"/>
          </a:xfrm>
          <a:prstGeom prst="rect">
            <a:avLst/>
          </a:prstGeom>
        </p:spPr>
      </p:pic>
      <p:sp>
        <p:nvSpPr>
          <p:cNvPr id="11" name="Title 1">
            <a:extLst>
              <a:ext uri="{FF2B5EF4-FFF2-40B4-BE49-F238E27FC236}">
                <a16:creationId xmlns:a16="http://schemas.microsoft.com/office/drawing/2014/main" id="{46FC07BA-BB5C-5946-8496-975C9C996C61}"/>
              </a:ext>
            </a:extLst>
          </p:cNvPr>
          <p:cNvSpPr>
            <a:spLocks noGrp="1"/>
          </p:cNvSpPr>
          <p:nvPr>
            <p:ph type="ctrTitle"/>
          </p:nvPr>
        </p:nvSpPr>
        <p:spPr>
          <a:xfrm>
            <a:off x="695325" y="2785909"/>
            <a:ext cx="8280995" cy="561549"/>
          </a:xfrm>
          <a:prstGeom prst="rect">
            <a:avLst/>
          </a:prstGeom>
        </p:spPr>
        <p:txBody>
          <a:bodyPr lIns="0" tIns="0" rIns="0" bIns="0" anchor="b" anchorCtr="0">
            <a:noAutofit/>
          </a:bodyPr>
          <a:lstStyle>
            <a:lvl1pPr algn="l">
              <a:defRPr sz="3200">
                <a:solidFill>
                  <a:schemeClr val="tx1"/>
                </a:solidFill>
              </a:defRPr>
            </a:lvl1pPr>
          </a:lstStyle>
          <a:p>
            <a:r>
              <a:rPr lang="nb-NO"/>
              <a:t>Klikk for å redigere tittelstil</a:t>
            </a:r>
          </a:p>
        </p:txBody>
      </p:sp>
      <p:sp>
        <p:nvSpPr>
          <p:cNvPr id="12" name="Subtitle 2">
            <a:extLst>
              <a:ext uri="{FF2B5EF4-FFF2-40B4-BE49-F238E27FC236}">
                <a16:creationId xmlns:a16="http://schemas.microsoft.com/office/drawing/2014/main" id="{CB411D92-7E5D-6548-8E30-3CBAC60F7F0E}"/>
              </a:ext>
            </a:extLst>
          </p:cNvPr>
          <p:cNvSpPr>
            <a:spLocks noGrp="1"/>
          </p:cNvSpPr>
          <p:nvPr>
            <p:ph type="subTitle" idx="1"/>
          </p:nvPr>
        </p:nvSpPr>
        <p:spPr>
          <a:xfrm>
            <a:off x="695325" y="3526160"/>
            <a:ext cx="8280995" cy="478904"/>
          </a:xfrm>
          <a:prstGeom prst="rect">
            <a:avLst/>
          </a:prstGeom>
        </p:spPr>
        <p:txBody>
          <a:bodyPr lIns="0" tIns="0" rIns="0" bIns="0" anchor="t" anchorCtr="0">
            <a:no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pic>
        <p:nvPicPr>
          <p:cNvPr id="18" name="Bilde 17">
            <a:extLst>
              <a:ext uri="{FF2B5EF4-FFF2-40B4-BE49-F238E27FC236}">
                <a16:creationId xmlns:a16="http://schemas.microsoft.com/office/drawing/2014/main" id="{86082630-365D-504D-B611-A1EDDBCC3A5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9337" y="0"/>
            <a:ext cx="2952328" cy="1015669"/>
          </a:xfrm>
          <a:prstGeom prst="rect">
            <a:avLst/>
          </a:prstGeom>
        </p:spPr>
      </p:pic>
    </p:spTree>
    <p:extLst>
      <p:ext uri="{BB962C8B-B14F-4D97-AF65-F5344CB8AC3E}">
        <p14:creationId xmlns:p14="http://schemas.microsoft.com/office/powerpoint/2010/main" val="68911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side_grå">
    <p:spTree>
      <p:nvGrpSpPr>
        <p:cNvPr id="1" name=""/>
        <p:cNvGrpSpPr/>
        <p:nvPr/>
      </p:nvGrpSpPr>
      <p:grpSpPr>
        <a:xfrm>
          <a:off x="0" y="0"/>
          <a:ext cx="0" cy="0"/>
          <a:chOff x="0" y="0"/>
          <a:chExt cx="0" cy="0"/>
        </a:xfrm>
      </p:grpSpPr>
      <p:sp>
        <p:nvSpPr>
          <p:cNvPr id="8" name="Rektangel 7"/>
          <p:cNvSpPr/>
          <p:nvPr userDrawn="1"/>
        </p:nvSpPr>
        <p:spPr>
          <a:xfrm>
            <a:off x="336000" y="1196752"/>
            <a:ext cx="11520000" cy="5416448"/>
          </a:xfrm>
          <a:prstGeom prst="rect">
            <a:avLst/>
          </a:prstGeom>
          <a:solidFill>
            <a:schemeClr val="tx1">
              <a:lumMod val="50000"/>
              <a:lumOff val="5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grpSp>
        <p:nvGrpSpPr>
          <p:cNvPr id="2" name="Gruppe 1">
            <a:extLst>
              <a:ext uri="{FF2B5EF4-FFF2-40B4-BE49-F238E27FC236}">
                <a16:creationId xmlns:a16="http://schemas.microsoft.com/office/drawing/2014/main" id="{A5DC2591-4B20-C440-AAF3-883FDDBC62BB}"/>
              </a:ext>
            </a:extLst>
          </p:cNvPr>
          <p:cNvGrpSpPr/>
          <p:nvPr userDrawn="1"/>
        </p:nvGrpSpPr>
        <p:grpSpPr>
          <a:xfrm>
            <a:off x="7454821" y="4042309"/>
            <a:ext cx="4405590" cy="2587090"/>
            <a:chOff x="7454821" y="4042309"/>
            <a:chExt cx="4405590" cy="2587090"/>
          </a:xfrm>
        </p:grpSpPr>
        <p:pic>
          <p:nvPicPr>
            <p:cNvPr id="9" name="Bilde 8">
              <a:extLst>
                <a:ext uri="{FF2B5EF4-FFF2-40B4-BE49-F238E27FC236}">
                  <a16:creationId xmlns:a16="http://schemas.microsoft.com/office/drawing/2014/main" id="{FCCE0346-303F-F843-8CD7-67797F268EC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10101645" y="5085184"/>
              <a:ext cx="1758766" cy="1532218"/>
            </a:xfrm>
            <a:prstGeom prst="rect">
              <a:avLst/>
            </a:prstGeom>
          </p:spPr>
        </p:pic>
        <p:pic>
          <p:nvPicPr>
            <p:cNvPr id="10" name="Bilde 9">
              <a:extLst>
                <a:ext uri="{FF2B5EF4-FFF2-40B4-BE49-F238E27FC236}">
                  <a16:creationId xmlns:a16="http://schemas.microsoft.com/office/drawing/2014/main" id="{D59E67D4-4BAE-5047-9605-8CD91EDB6AA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28272" b="-845"/>
            <a:stretch/>
          </p:blipFill>
          <p:spPr>
            <a:xfrm rot="10800000">
              <a:off x="7454821" y="4042309"/>
              <a:ext cx="3528497" cy="2587090"/>
            </a:xfrm>
            <a:prstGeom prst="rect">
              <a:avLst/>
            </a:prstGeom>
          </p:spPr>
        </p:pic>
      </p:grpSp>
      <p:sp>
        <p:nvSpPr>
          <p:cNvPr id="18" name="Title 1">
            <a:extLst>
              <a:ext uri="{FF2B5EF4-FFF2-40B4-BE49-F238E27FC236}">
                <a16:creationId xmlns:a16="http://schemas.microsoft.com/office/drawing/2014/main" id="{E49B003E-11D0-FF48-B882-292C623CA7B4}"/>
              </a:ext>
            </a:extLst>
          </p:cNvPr>
          <p:cNvSpPr>
            <a:spLocks noGrp="1"/>
          </p:cNvSpPr>
          <p:nvPr>
            <p:ph type="ctrTitle"/>
          </p:nvPr>
        </p:nvSpPr>
        <p:spPr>
          <a:xfrm>
            <a:off x="695325" y="2785909"/>
            <a:ext cx="10564813" cy="561549"/>
          </a:xfrm>
          <a:prstGeom prst="rect">
            <a:avLst/>
          </a:prstGeom>
        </p:spPr>
        <p:txBody>
          <a:bodyPr lIns="0" tIns="0" rIns="0" bIns="0" anchor="b" anchorCtr="0">
            <a:noAutofit/>
          </a:bodyPr>
          <a:lstStyle>
            <a:lvl1pPr algn="l">
              <a:defRPr sz="3200">
                <a:solidFill>
                  <a:schemeClr val="tx1"/>
                </a:solidFill>
              </a:defRPr>
            </a:lvl1pPr>
          </a:lstStyle>
          <a:p>
            <a:r>
              <a:rPr lang="nb-NO"/>
              <a:t>Klikk for å redigere tittelstil</a:t>
            </a:r>
          </a:p>
        </p:txBody>
      </p:sp>
      <p:sp>
        <p:nvSpPr>
          <p:cNvPr id="19" name="Subtitle 2">
            <a:extLst>
              <a:ext uri="{FF2B5EF4-FFF2-40B4-BE49-F238E27FC236}">
                <a16:creationId xmlns:a16="http://schemas.microsoft.com/office/drawing/2014/main" id="{54103D3A-610D-7E42-906A-7C304C333F40}"/>
              </a:ext>
            </a:extLst>
          </p:cNvPr>
          <p:cNvSpPr>
            <a:spLocks noGrp="1"/>
          </p:cNvSpPr>
          <p:nvPr>
            <p:ph type="subTitle" idx="1"/>
          </p:nvPr>
        </p:nvSpPr>
        <p:spPr>
          <a:xfrm>
            <a:off x="695325" y="3526160"/>
            <a:ext cx="10564813" cy="478904"/>
          </a:xfrm>
          <a:prstGeom prst="rect">
            <a:avLst/>
          </a:prstGeom>
        </p:spPr>
        <p:txBody>
          <a:bodyPr lIns="0" tIns="0" rIns="0" bIns="0" anchor="t" anchorCtr="0">
            <a:no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pic>
        <p:nvPicPr>
          <p:cNvPr id="14" name="Bilde 13">
            <a:extLst>
              <a:ext uri="{FF2B5EF4-FFF2-40B4-BE49-F238E27FC236}">
                <a16:creationId xmlns:a16="http://schemas.microsoft.com/office/drawing/2014/main" id="{85C4A11F-E612-2440-9A7E-9AB1CD7411B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19337" y="0"/>
            <a:ext cx="2952328" cy="1015669"/>
          </a:xfrm>
          <a:prstGeom prst="rect">
            <a:avLst/>
          </a:prstGeom>
        </p:spPr>
      </p:pic>
    </p:spTree>
    <p:extLst>
      <p:ext uri="{BB962C8B-B14F-4D97-AF65-F5344CB8AC3E}">
        <p14:creationId xmlns:p14="http://schemas.microsoft.com/office/powerpoint/2010/main" val="2115795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killeark_rosa m/mønster">
    <p:spTree>
      <p:nvGrpSpPr>
        <p:cNvPr id="1" name=""/>
        <p:cNvGrpSpPr/>
        <p:nvPr/>
      </p:nvGrpSpPr>
      <p:grpSpPr>
        <a:xfrm>
          <a:off x="0" y="0"/>
          <a:ext cx="0" cy="0"/>
          <a:chOff x="0" y="0"/>
          <a:chExt cx="0" cy="0"/>
        </a:xfrm>
      </p:grpSpPr>
      <p:sp>
        <p:nvSpPr>
          <p:cNvPr id="8" name="Rektangel 7"/>
          <p:cNvSpPr/>
          <p:nvPr userDrawn="1"/>
        </p:nvSpPr>
        <p:spPr>
          <a:xfrm>
            <a:off x="336000" y="1196752"/>
            <a:ext cx="11520000" cy="54164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14" name="Bilde 13">
            <a:extLst>
              <a:ext uri="{FF2B5EF4-FFF2-40B4-BE49-F238E27FC236}">
                <a16:creationId xmlns:a16="http://schemas.microsoft.com/office/drawing/2014/main" id="{1BB58594-BA53-F543-B0B1-74FF174299D5}"/>
              </a:ext>
            </a:extLst>
          </p:cNvPr>
          <p:cNvPicPr>
            <a:picLocks noChangeAspect="1"/>
          </p:cNvPicPr>
          <p:nvPr userDrawn="1"/>
        </p:nvPicPr>
        <p:blipFill rotWithShape="1">
          <a:blip r:embed="rId2" cstate="hqprint">
            <a:alphaModFix amt="65000"/>
            <a:extLst>
              <a:ext uri="{28A0092B-C50C-407E-A947-70E740481C1C}">
                <a14:useLocalDpi xmlns:a14="http://schemas.microsoft.com/office/drawing/2010/main"/>
              </a:ext>
            </a:extLst>
          </a:blip>
          <a:srcRect/>
          <a:stretch/>
        </p:blipFill>
        <p:spPr>
          <a:xfrm>
            <a:off x="334720" y="1196747"/>
            <a:ext cx="9994253" cy="5416448"/>
          </a:xfrm>
          <a:prstGeom prst="rect">
            <a:avLst/>
          </a:prstGeom>
        </p:spPr>
      </p:pic>
      <p:sp>
        <p:nvSpPr>
          <p:cNvPr id="15" name="Title 1">
            <a:extLst>
              <a:ext uri="{FF2B5EF4-FFF2-40B4-BE49-F238E27FC236}">
                <a16:creationId xmlns:a16="http://schemas.microsoft.com/office/drawing/2014/main" id="{D943A4F1-8EC2-224C-9796-3E7E8DA5FF40}"/>
              </a:ext>
            </a:extLst>
          </p:cNvPr>
          <p:cNvSpPr>
            <a:spLocks noGrp="1"/>
          </p:cNvSpPr>
          <p:nvPr>
            <p:ph type="ctrTitle"/>
          </p:nvPr>
        </p:nvSpPr>
        <p:spPr>
          <a:xfrm>
            <a:off x="695325" y="2785909"/>
            <a:ext cx="10564813" cy="561549"/>
          </a:xfrm>
          <a:prstGeom prst="rect">
            <a:avLst/>
          </a:prstGeom>
        </p:spPr>
        <p:txBody>
          <a:bodyPr lIns="0" tIns="0" rIns="0" bIns="0" anchor="b" anchorCtr="0">
            <a:noAutofit/>
          </a:bodyPr>
          <a:lstStyle>
            <a:lvl1pPr algn="l">
              <a:defRPr sz="3200">
                <a:solidFill>
                  <a:schemeClr val="bg1"/>
                </a:solidFill>
              </a:defRPr>
            </a:lvl1pPr>
          </a:lstStyle>
          <a:p>
            <a:r>
              <a:rPr lang="nb-NO"/>
              <a:t>Klikk for å redigere tittelstil</a:t>
            </a:r>
          </a:p>
        </p:txBody>
      </p:sp>
      <p:sp>
        <p:nvSpPr>
          <p:cNvPr id="16" name="Subtitle 2">
            <a:extLst>
              <a:ext uri="{FF2B5EF4-FFF2-40B4-BE49-F238E27FC236}">
                <a16:creationId xmlns:a16="http://schemas.microsoft.com/office/drawing/2014/main" id="{B60D67CF-5EAD-CF41-9D03-CD19188B23B4}"/>
              </a:ext>
            </a:extLst>
          </p:cNvPr>
          <p:cNvSpPr>
            <a:spLocks noGrp="1"/>
          </p:cNvSpPr>
          <p:nvPr>
            <p:ph type="subTitle" idx="1"/>
          </p:nvPr>
        </p:nvSpPr>
        <p:spPr>
          <a:xfrm>
            <a:off x="695325" y="3526160"/>
            <a:ext cx="10564813" cy="478904"/>
          </a:xfrm>
          <a:prstGeom prst="rect">
            <a:avLst/>
          </a:prstGeom>
        </p:spPr>
        <p:txBody>
          <a:bodyPr lIns="0" tIns="0" rIns="0" bIns="0" anchor="t" anchorCtr="0">
            <a:no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pic>
        <p:nvPicPr>
          <p:cNvPr id="11" name="Bilde 10">
            <a:extLst>
              <a:ext uri="{FF2B5EF4-FFF2-40B4-BE49-F238E27FC236}">
                <a16:creationId xmlns:a16="http://schemas.microsoft.com/office/drawing/2014/main" id="{FEDEB6F7-6BD1-794A-A4D6-15C91967E28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9337" y="0"/>
            <a:ext cx="2952328" cy="1015669"/>
          </a:xfrm>
          <a:prstGeom prst="rect">
            <a:avLst/>
          </a:prstGeom>
        </p:spPr>
      </p:pic>
    </p:spTree>
    <p:extLst>
      <p:ext uri="{BB962C8B-B14F-4D97-AF65-F5344CB8AC3E}">
        <p14:creationId xmlns:p14="http://schemas.microsoft.com/office/powerpoint/2010/main" val="4239737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killeark_lilla m/mønster">
    <p:spTree>
      <p:nvGrpSpPr>
        <p:cNvPr id="1" name=""/>
        <p:cNvGrpSpPr/>
        <p:nvPr/>
      </p:nvGrpSpPr>
      <p:grpSpPr>
        <a:xfrm>
          <a:off x="0" y="0"/>
          <a:ext cx="0" cy="0"/>
          <a:chOff x="0" y="0"/>
          <a:chExt cx="0" cy="0"/>
        </a:xfrm>
      </p:grpSpPr>
      <p:sp>
        <p:nvSpPr>
          <p:cNvPr id="8" name="Rektangel 7"/>
          <p:cNvSpPr/>
          <p:nvPr userDrawn="1"/>
        </p:nvSpPr>
        <p:spPr>
          <a:xfrm>
            <a:off x="336000" y="1196752"/>
            <a:ext cx="11520000" cy="54164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14" name="Bilde 13">
            <a:extLst>
              <a:ext uri="{FF2B5EF4-FFF2-40B4-BE49-F238E27FC236}">
                <a16:creationId xmlns:a16="http://schemas.microsoft.com/office/drawing/2014/main" id="{1BB58594-BA53-F543-B0B1-74FF174299D5}"/>
              </a:ext>
            </a:extLst>
          </p:cNvPr>
          <p:cNvPicPr>
            <a:picLocks noChangeAspect="1"/>
          </p:cNvPicPr>
          <p:nvPr userDrawn="1"/>
        </p:nvPicPr>
        <p:blipFill rotWithShape="1">
          <a:blip r:embed="rId2">
            <a:alphaModFix amt="65000"/>
          </a:blip>
          <a:srcRect l="18182" t="30850" r="-7446" b="13727"/>
          <a:stretch/>
        </p:blipFill>
        <p:spPr>
          <a:xfrm>
            <a:off x="335360" y="1190867"/>
            <a:ext cx="11512446" cy="5408443"/>
          </a:xfrm>
          <a:prstGeom prst="rect">
            <a:avLst/>
          </a:prstGeom>
        </p:spPr>
      </p:pic>
      <p:sp>
        <p:nvSpPr>
          <p:cNvPr id="15" name="Title 1">
            <a:extLst>
              <a:ext uri="{FF2B5EF4-FFF2-40B4-BE49-F238E27FC236}">
                <a16:creationId xmlns:a16="http://schemas.microsoft.com/office/drawing/2014/main" id="{B0328223-710C-F546-94AA-7B9480A9D80E}"/>
              </a:ext>
            </a:extLst>
          </p:cNvPr>
          <p:cNvSpPr>
            <a:spLocks noGrp="1"/>
          </p:cNvSpPr>
          <p:nvPr>
            <p:ph type="ctrTitle"/>
          </p:nvPr>
        </p:nvSpPr>
        <p:spPr>
          <a:xfrm>
            <a:off x="695325" y="2785909"/>
            <a:ext cx="10564813" cy="561549"/>
          </a:xfrm>
          <a:prstGeom prst="rect">
            <a:avLst/>
          </a:prstGeom>
        </p:spPr>
        <p:txBody>
          <a:bodyPr lIns="0" tIns="0" rIns="0" bIns="0" anchor="b" anchorCtr="0">
            <a:noAutofit/>
          </a:bodyPr>
          <a:lstStyle>
            <a:lvl1pPr algn="l">
              <a:defRPr sz="3200">
                <a:solidFill>
                  <a:schemeClr val="bg1"/>
                </a:solidFill>
              </a:defRPr>
            </a:lvl1pPr>
          </a:lstStyle>
          <a:p>
            <a:r>
              <a:rPr lang="nb-NO"/>
              <a:t>Klikk for å redigere tittelstil</a:t>
            </a:r>
          </a:p>
        </p:txBody>
      </p:sp>
      <p:sp>
        <p:nvSpPr>
          <p:cNvPr id="16" name="Subtitle 2">
            <a:extLst>
              <a:ext uri="{FF2B5EF4-FFF2-40B4-BE49-F238E27FC236}">
                <a16:creationId xmlns:a16="http://schemas.microsoft.com/office/drawing/2014/main" id="{F82B79C5-081D-D446-877C-FCE027F6A7B0}"/>
              </a:ext>
            </a:extLst>
          </p:cNvPr>
          <p:cNvSpPr>
            <a:spLocks noGrp="1"/>
          </p:cNvSpPr>
          <p:nvPr>
            <p:ph type="subTitle" idx="1"/>
          </p:nvPr>
        </p:nvSpPr>
        <p:spPr>
          <a:xfrm>
            <a:off x="695325" y="3526160"/>
            <a:ext cx="10564813" cy="478904"/>
          </a:xfrm>
          <a:prstGeom prst="rect">
            <a:avLst/>
          </a:prstGeom>
        </p:spPr>
        <p:txBody>
          <a:bodyPr lIns="0" tIns="0" rIns="0" bIns="0" anchor="t" anchorCtr="0">
            <a:no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pic>
        <p:nvPicPr>
          <p:cNvPr id="11" name="Bilde 10">
            <a:extLst>
              <a:ext uri="{FF2B5EF4-FFF2-40B4-BE49-F238E27FC236}">
                <a16:creationId xmlns:a16="http://schemas.microsoft.com/office/drawing/2014/main" id="{9AD49377-53AE-394D-9FDE-97118AE6B3A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9337" y="0"/>
            <a:ext cx="2952328" cy="1015669"/>
          </a:xfrm>
          <a:prstGeom prst="rect">
            <a:avLst/>
          </a:prstGeom>
        </p:spPr>
      </p:pic>
    </p:spTree>
    <p:extLst>
      <p:ext uri="{BB962C8B-B14F-4D97-AF65-F5344CB8AC3E}">
        <p14:creationId xmlns:p14="http://schemas.microsoft.com/office/powerpoint/2010/main" val="416433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killeark_grå m/mønster">
    <p:spTree>
      <p:nvGrpSpPr>
        <p:cNvPr id="1" name=""/>
        <p:cNvGrpSpPr/>
        <p:nvPr/>
      </p:nvGrpSpPr>
      <p:grpSpPr>
        <a:xfrm>
          <a:off x="0" y="0"/>
          <a:ext cx="0" cy="0"/>
          <a:chOff x="0" y="0"/>
          <a:chExt cx="0" cy="0"/>
        </a:xfrm>
      </p:grpSpPr>
      <p:sp>
        <p:nvSpPr>
          <p:cNvPr id="8" name="Rektangel 7"/>
          <p:cNvSpPr/>
          <p:nvPr userDrawn="1"/>
        </p:nvSpPr>
        <p:spPr>
          <a:xfrm>
            <a:off x="336000" y="1196752"/>
            <a:ext cx="11520000" cy="5416448"/>
          </a:xfrm>
          <a:prstGeom prst="rect">
            <a:avLst/>
          </a:prstGeom>
          <a:solidFill>
            <a:schemeClr val="tx1">
              <a:lumMod val="50000"/>
              <a:lumOff val="5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14" name="Bilde 13">
            <a:extLst>
              <a:ext uri="{FF2B5EF4-FFF2-40B4-BE49-F238E27FC236}">
                <a16:creationId xmlns:a16="http://schemas.microsoft.com/office/drawing/2014/main" id="{1BB58594-BA53-F543-B0B1-74FF174299D5}"/>
              </a:ext>
            </a:extLst>
          </p:cNvPr>
          <p:cNvPicPr>
            <a:picLocks noChangeAspect="1"/>
          </p:cNvPicPr>
          <p:nvPr userDrawn="1"/>
        </p:nvPicPr>
        <p:blipFill rotWithShape="1">
          <a:blip r:embed="rId2" cstate="hqprint">
            <a:alphaModFix amt="65000"/>
            <a:extLst>
              <a:ext uri="{28A0092B-C50C-407E-A947-70E740481C1C}">
                <a14:useLocalDpi xmlns:a14="http://schemas.microsoft.com/office/drawing/2010/main"/>
              </a:ext>
            </a:extLst>
          </a:blip>
          <a:srcRect/>
          <a:stretch/>
        </p:blipFill>
        <p:spPr>
          <a:xfrm>
            <a:off x="335995" y="1189003"/>
            <a:ext cx="9988279" cy="5430694"/>
          </a:xfrm>
          <a:prstGeom prst="rect">
            <a:avLst/>
          </a:prstGeom>
        </p:spPr>
      </p:pic>
      <p:sp>
        <p:nvSpPr>
          <p:cNvPr id="15" name="Title 1">
            <a:extLst>
              <a:ext uri="{FF2B5EF4-FFF2-40B4-BE49-F238E27FC236}">
                <a16:creationId xmlns:a16="http://schemas.microsoft.com/office/drawing/2014/main" id="{038CF7F9-F8B7-664B-9051-2A0D8AF33B37}"/>
              </a:ext>
            </a:extLst>
          </p:cNvPr>
          <p:cNvSpPr>
            <a:spLocks noGrp="1"/>
          </p:cNvSpPr>
          <p:nvPr>
            <p:ph type="ctrTitle"/>
          </p:nvPr>
        </p:nvSpPr>
        <p:spPr>
          <a:xfrm>
            <a:off x="695325" y="2785909"/>
            <a:ext cx="10564813" cy="561549"/>
          </a:xfrm>
          <a:prstGeom prst="rect">
            <a:avLst/>
          </a:prstGeom>
        </p:spPr>
        <p:txBody>
          <a:bodyPr lIns="0" tIns="0" rIns="0" bIns="0" anchor="b" anchorCtr="0">
            <a:noAutofit/>
          </a:bodyPr>
          <a:lstStyle>
            <a:lvl1pPr algn="l">
              <a:defRPr sz="3200">
                <a:solidFill>
                  <a:schemeClr val="tx1"/>
                </a:solidFill>
              </a:defRPr>
            </a:lvl1pPr>
          </a:lstStyle>
          <a:p>
            <a:r>
              <a:rPr lang="nb-NO"/>
              <a:t>Klikk for å redigere tittelstil</a:t>
            </a:r>
          </a:p>
        </p:txBody>
      </p:sp>
      <p:sp>
        <p:nvSpPr>
          <p:cNvPr id="16" name="Subtitle 2">
            <a:extLst>
              <a:ext uri="{FF2B5EF4-FFF2-40B4-BE49-F238E27FC236}">
                <a16:creationId xmlns:a16="http://schemas.microsoft.com/office/drawing/2014/main" id="{C21BC92B-21A9-CC4F-9826-3111C752EEB5}"/>
              </a:ext>
            </a:extLst>
          </p:cNvPr>
          <p:cNvSpPr>
            <a:spLocks noGrp="1"/>
          </p:cNvSpPr>
          <p:nvPr>
            <p:ph type="subTitle" idx="1"/>
          </p:nvPr>
        </p:nvSpPr>
        <p:spPr>
          <a:xfrm>
            <a:off x="695325" y="3526160"/>
            <a:ext cx="10564813" cy="478904"/>
          </a:xfrm>
          <a:prstGeom prst="rect">
            <a:avLst/>
          </a:prstGeom>
        </p:spPr>
        <p:txBody>
          <a:bodyPr lIns="0" tIns="0" rIns="0" bIns="0" anchor="t" anchorCtr="0">
            <a:no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pic>
        <p:nvPicPr>
          <p:cNvPr id="11" name="Bilde 10">
            <a:extLst>
              <a:ext uri="{FF2B5EF4-FFF2-40B4-BE49-F238E27FC236}">
                <a16:creationId xmlns:a16="http://schemas.microsoft.com/office/drawing/2014/main" id="{5B25C7F2-D6C8-DC42-BD06-2366576ACD2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9337" y="0"/>
            <a:ext cx="2952328" cy="1015669"/>
          </a:xfrm>
          <a:prstGeom prst="rect">
            <a:avLst/>
          </a:prstGeom>
        </p:spPr>
      </p:pic>
    </p:spTree>
    <p:extLst>
      <p:ext uri="{BB962C8B-B14F-4D97-AF65-F5344CB8AC3E}">
        <p14:creationId xmlns:p14="http://schemas.microsoft.com/office/powerpoint/2010/main" val="1873332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33">
            <a:extLst>
              <a:ext uri="{28A0092B-C50C-407E-A947-70E740481C1C}">
                <a14:useLocalDpi xmlns:a14="http://schemas.microsoft.com/office/drawing/2010/main"/>
              </a:ext>
            </a:extLst>
          </a:blip>
          <a:stretch>
            <a:fillRect/>
          </a:stretch>
        </p:blipFill>
        <p:spPr>
          <a:xfrm>
            <a:off x="77788" y="6370320"/>
            <a:ext cx="1409700" cy="482600"/>
          </a:xfrm>
          <a:prstGeom prst="rect">
            <a:avLst/>
          </a:prstGeom>
        </p:spPr>
      </p:pic>
      <p:sp>
        <p:nvSpPr>
          <p:cNvPr id="4" name="Date Placeholder 3"/>
          <p:cNvSpPr>
            <a:spLocks noGrp="1"/>
          </p:cNvSpPr>
          <p:nvPr>
            <p:ph type="dt" sz="half" idx="2"/>
          </p:nvPr>
        </p:nvSpPr>
        <p:spPr>
          <a:xfrm>
            <a:off x="9725149" y="6422074"/>
            <a:ext cx="1534988" cy="257695"/>
          </a:xfrm>
          <a:prstGeom prst="rect">
            <a:avLst/>
          </a:prstGeom>
        </p:spPr>
        <p:txBody>
          <a:bodyPr vert="horz" lIns="0" tIns="0" rIns="0" bIns="0" rtlCol="0" anchor="ctr" anchorCtr="0"/>
          <a:lstStyle>
            <a:lvl1pPr algn="r" rtl="1">
              <a:defRPr sz="1100">
                <a:solidFill>
                  <a:schemeClr val="tx1"/>
                </a:solidFill>
              </a:defRPr>
            </a:lvl1pPr>
          </a:lstStyle>
          <a:p>
            <a:pPr rtl="0"/>
            <a:endParaRPr lang="nb-NO"/>
          </a:p>
        </p:txBody>
      </p:sp>
      <p:sp>
        <p:nvSpPr>
          <p:cNvPr id="6" name="Slide Number Placeholder 5"/>
          <p:cNvSpPr>
            <a:spLocks noGrp="1"/>
          </p:cNvSpPr>
          <p:nvPr>
            <p:ph type="sldNum" sz="quarter" idx="4"/>
          </p:nvPr>
        </p:nvSpPr>
        <p:spPr>
          <a:xfrm>
            <a:off x="11444074" y="6418801"/>
            <a:ext cx="397443" cy="257809"/>
          </a:xfrm>
          <a:prstGeom prst="rect">
            <a:avLst/>
          </a:prstGeom>
        </p:spPr>
        <p:txBody>
          <a:bodyPr vert="horz" lIns="0" tIns="0" rIns="0" bIns="0" rtlCol="0" anchor="ctr" anchorCtr="0"/>
          <a:lstStyle>
            <a:lvl1pPr algn="l" rtl="0">
              <a:defRPr sz="1100">
                <a:solidFill>
                  <a:schemeClr val="tx1"/>
                </a:solidFill>
              </a:defRPr>
            </a:lvl1pPr>
          </a:lstStyle>
          <a:p>
            <a:fld id="{62F8C147-E5C9-4E5A-BFDA-02BE385E1D0E}" type="slidenum">
              <a:rPr lang="nb-NO" smtClean="0"/>
              <a:pPr/>
              <a:t>‹#›</a:t>
            </a:fld>
            <a:endParaRPr lang="nb-NO"/>
          </a:p>
        </p:txBody>
      </p:sp>
      <p:cxnSp>
        <p:nvCxnSpPr>
          <p:cNvPr id="13" name="Rett linje 12"/>
          <p:cNvCxnSpPr/>
          <p:nvPr userDrawn="1"/>
        </p:nvCxnSpPr>
        <p:spPr>
          <a:xfrm>
            <a:off x="335360" y="6300000"/>
            <a:ext cx="1152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lassholder for bunntekst 9">
            <a:extLst>
              <a:ext uri="{FF2B5EF4-FFF2-40B4-BE49-F238E27FC236}">
                <a16:creationId xmlns:a16="http://schemas.microsoft.com/office/drawing/2014/main" id="{C3DBDA6F-BDE5-FD47-80D5-B2E7592CE4D1}"/>
              </a:ext>
            </a:extLst>
          </p:cNvPr>
          <p:cNvSpPr>
            <a:spLocks noGrp="1"/>
          </p:cNvSpPr>
          <p:nvPr>
            <p:ph type="ftr" sz="quarter" idx="3"/>
          </p:nvPr>
        </p:nvSpPr>
        <p:spPr>
          <a:xfrm>
            <a:off x="1991544" y="6418874"/>
            <a:ext cx="7344816" cy="263280"/>
          </a:xfrm>
          <a:prstGeom prst="rect">
            <a:avLst/>
          </a:prstGeom>
        </p:spPr>
        <p:txBody>
          <a:bodyPr vert="horz" lIns="0" tIns="0" rIns="0" bIns="0" rtlCol="0" anchor="ctr"/>
          <a:lstStyle>
            <a:lvl1pPr algn="l">
              <a:defRPr sz="1100">
                <a:solidFill>
                  <a:schemeClr val="tx1"/>
                </a:solidFill>
              </a:defRPr>
            </a:lvl1pPr>
          </a:lstStyle>
          <a:p>
            <a:endParaRPr lang="nb-NO"/>
          </a:p>
        </p:txBody>
      </p:sp>
      <p:sp>
        <p:nvSpPr>
          <p:cNvPr id="18" name="Title Placeholder 1">
            <a:extLst>
              <a:ext uri="{FF2B5EF4-FFF2-40B4-BE49-F238E27FC236}">
                <a16:creationId xmlns:a16="http://schemas.microsoft.com/office/drawing/2014/main" id="{EDDF026B-8B17-D24A-9815-4FD09D50BB02}"/>
              </a:ext>
            </a:extLst>
          </p:cNvPr>
          <p:cNvSpPr>
            <a:spLocks noGrp="1"/>
          </p:cNvSpPr>
          <p:nvPr>
            <p:ph type="title"/>
          </p:nvPr>
        </p:nvSpPr>
        <p:spPr>
          <a:xfrm>
            <a:off x="695325" y="585528"/>
            <a:ext cx="10564813" cy="638436"/>
          </a:xfrm>
          <a:prstGeom prst="rect">
            <a:avLst/>
          </a:prstGeom>
        </p:spPr>
        <p:txBody>
          <a:bodyPr vert="horz" lIns="0" tIns="0" rIns="0" bIns="0" rtlCol="0" anchor="ctr" anchorCtr="0">
            <a:noAutofit/>
          </a:bodyPr>
          <a:lstStyle/>
          <a:p>
            <a:r>
              <a:rPr lang="nb-NO"/>
              <a:t>Klikk for å redigere tittelstil</a:t>
            </a:r>
          </a:p>
        </p:txBody>
      </p:sp>
      <p:sp>
        <p:nvSpPr>
          <p:cNvPr id="26" name="Text Placeholder 2">
            <a:extLst>
              <a:ext uri="{FF2B5EF4-FFF2-40B4-BE49-F238E27FC236}">
                <a16:creationId xmlns:a16="http://schemas.microsoft.com/office/drawing/2014/main" id="{F974B685-5D43-CC44-8526-D20239AF3B63}"/>
              </a:ext>
            </a:extLst>
          </p:cNvPr>
          <p:cNvSpPr>
            <a:spLocks noGrp="1"/>
          </p:cNvSpPr>
          <p:nvPr>
            <p:ph type="body" idx="1"/>
          </p:nvPr>
        </p:nvSpPr>
        <p:spPr>
          <a:xfrm>
            <a:off x="695325" y="1563689"/>
            <a:ext cx="10564813" cy="4425950"/>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15980406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649" r:id="rId3"/>
    <p:sldLayoutId id="2147483697" r:id="rId4"/>
    <p:sldLayoutId id="2147483667" r:id="rId5"/>
    <p:sldLayoutId id="2147483683" r:id="rId6"/>
    <p:sldLayoutId id="2147483671" r:id="rId7"/>
    <p:sldLayoutId id="2147483672" r:id="rId8"/>
    <p:sldLayoutId id="2147483684" r:id="rId9"/>
    <p:sldLayoutId id="2147483692" r:id="rId10"/>
    <p:sldLayoutId id="2147483693" r:id="rId11"/>
    <p:sldLayoutId id="2147483652" r:id="rId12"/>
    <p:sldLayoutId id="2147483695" r:id="rId13"/>
    <p:sldLayoutId id="2147483704" r:id="rId14"/>
    <p:sldLayoutId id="2147483696" r:id="rId15"/>
    <p:sldLayoutId id="2147483705" r:id="rId16"/>
    <p:sldLayoutId id="2147483689" r:id="rId17"/>
    <p:sldLayoutId id="2147483686" r:id="rId18"/>
    <p:sldLayoutId id="2147483677" r:id="rId19"/>
    <p:sldLayoutId id="2147483690" r:id="rId20"/>
    <p:sldLayoutId id="2147483661" r:id="rId21"/>
    <p:sldLayoutId id="2147483680" r:id="rId22"/>
    <p:sldLayoutId id="2147483691" r:id="rId23"/>
    <p:sldLayoutId id="2147483701" r:id="rId24"/>
    <p:sldLayoutId id="2147483702" r:id="rId25"/>
    <p:sldLayoutId id="2147483703" r:id="rId26"/>
    <p:sldLayoutId id="2147483675" r:id="rId27"/>
    <p:sldLayoutId id="2147483681" r:id="rId28"/>
    <p:sldLayoutId id="2147483682" r:id="rId29"/>
    <p:sldLayoutId id="2147483685" r:id="rId30"/>
    <p:sldLayoutId id="2147483706" r:id="rId3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lnSpc>
          <a:spcPct val="120000"/>
        </a:lnSpc>
        <a:spcBef>
          <a:spcPct val="20000"/>
        </a:spcBef>
        <a:buSzPct val="80000"/>
        <a:buFontTx/>
        <a:buBlip>
          <a:blip r:embed="rId34"/>
        </a:buBlip>
        <a:defRPr sz="2800" kern="1200">
          <a:solidFill>
            <a:schemeClr val="tx1"/>
          </a:solidFill>
          <a:latin typeface="+mn-lt"/>
          <a:ea typeface="+mn-ea"/>
          <a:cs typeface="+mn-cs"/>
        </a:defRPr>
      </a:lvl1pPr>
      <a:lvl2pPr marL="742950" indent="-285750" algn="l" defTabSz="914400" rtl="0" eaLnBrk="1" latinLnBrk="0" hangingPunct="1">
        <a:lnSpc>
          <a:spcPct val="120000"/>
        </a:lnSpc>
        <a:spcBef>
          <a:spcPts val="0"/>
        </a:spcBef>
        <a:buSzPct val="80000"/>
        <a:buFontTx/>
        <a:buBlip>
          <a:blip r:embed="rId34"/>
        </a:buBlip>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0"/>
        </a:spcBef>
        <a:buSzPct val="80000"/>
        <a:buFontTx/>
        <a:buBlip>
          <a:blip r:embed="rId34"/>
        </a:buBlip>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0"/>
        </a:spcBef>
        <a:buSzPct val="80000"/>
        <a:buFontTx/>
        <a:buBlip>
          <a:blip r:embed="rId34"/>
        </a:buBlip>
        <a:defRPr sz="1500" kern="1200">
          <a:solidFill>
            <a:schemeClr val="tx1"/>
          </a:solidFill>
          <a:latin typeface="+mn-lt"/>
          <a:ea typeface="+mn-ea"/>
          <a:cs typeface="+mn-cs"/>
        </a:defRPr>
      </a:lvl4pPr>
      <a:lvl5pPr marL="2057400" indent="-228600" algn="l" defTabSz="914400" rtl="0" eaLnBrk="1" latinLnBrk="0" hangingPunct="1">
        <a:lnSpc>
          <a:spcPct val="120000"/>
        </a:lnSpc>
        <a:spcBef>
          <a:spcPts val="0"/>
        </a:spcBef>
        <a:buSzPct val="80000"/>
        <a:buFontTx/>
        <a:buBlip>
          <a:blip r:embed="rId34"/>
        </a:buBlip>
        <a:defRPr sz="15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67" userDrawn="1">
          <p15:clr>
            <a:srgbClr val="F26B43"/>
          </p15:clr>
        </p15:guide>
        <p15:guide id="2" pos="3651" userDrawn="1">
          <p15:clr>
            <a:srgbClr val="F26B43"/>
          </p15:clr>
        </p15:guide>
        <p15:guide id="3" pos="3885" userDrawn="1">
          <p15:clr>
            <a:srgbClr val="F26B43"/>
          </p15:clr>
        </p15:guide>
        <p15:guide id="4" pos="438" userDrawn="1">
          <p15:clr>
            <a:srgbClr val="F26B43"/>
          </p15:clr>
        </p15:guide>
        <p15:guide id="5" pos="7107" userDrawn="1">
          <p15:clr>
            <a:srgbClr val="F26B43"/>
          </p15:clr>
        </p15:guide>
        <p15:guide id="6" orient="horz" pos="985" userDrawn="1">
          <p15:clr>
            <a:srgbClr val="F26B43"/>
          </p15:clr>
        </p15:guide>
        <p15:guide id="7" orient="horz" pos="3790" userDrawn="1">
          <p15:clr>
            <a:srgbClr val="F26B43"/>
          </p15:clr>
        </p15:guide>
        <p15:guide id="8" orient="horz" pos="366" userDrawn="1">
          <p15:clr>
            <a:srgbClr val="F26B43"/>
          </p15:clr>
        </p15:guide>
        <p15:guide id="9" orient="horz" pos="771" userDrawn="1">
          <p15:clr>
            <a:srgbClr val="F26B43"/>
          </p15:clr>
        </p15:guide>
        <p15:guide id="10" pos="746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3" Type="http://schemas.microsoft.com/office/2007/relationships/media" Target="../media/media1.wmv"/><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notesSlide" Target="../notesSlides/notesSlide12.xml"/><Relationship Id="rId10" Type="http://schemas.openxmlformats.org/officeDocument/2006/relationships/image" Target="../media/image47.svg"/><Relationship Id="rId4" Type="http://schemas.openxmlformats.org/officeDocument/2006/relationships/slideLayout" Target="../slideLayouts/slideLayout31.xml"/><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13.xml"/><Relationship Id="rId7" Type="http://schemas.openxmlformats.org/officeDocument/2006/relationships/image" Target="../media/image53.jpeg"/><Relationship Id="rId2" Type="http://schemas.openxmlformats.org/officeDocument/2006/relationships/slideLayout" Target="../slideLayouts/slideLayout31.xml"/><Relationship Id="rId1" Type="http://schemas.openxmlformats.org/officeDocument/2006/relationships/tags" Target="../tags/tag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81471C-535B-3E4E-A6E7-F4C5313890E8}"/>
              </a:ext>
            </a:extLst>
          </p:cNvPr>
          <p:cNvSpPr>
            <a:spLocks noGrp="1"/>
          </p:cNvSpPr>
          <p:nvPr>
            <p:ph type="ctrTitle"/>
          </p:nvPr>
        </p:nvSpPr>
        <p:spPr>
          <a:xfrm>
            <a:off x="695400" y="2492896"/>
            <a:ext cx="10564813" cy="1286610"/>
          </a:xfrm>
        </p:spPr>
        <p:txBody>
          <a:bodyPr/>
          <a:lstStyle/>
          <a:p>
            <a:r>
              <a:rPr lang="nb-NO" sz="3200" b="1"/>
              <a:t>HÅNDFORMER</a:t>
            </a:r>
            <a:br>
              <a:rPr lang="nb-NO" sz="3200" b="1"/>
            </a:br>
            <a:r>
              <a:rPr lang="nb-NO" sz="3200" b="1"/>
              <a:t>Last ned og lagre lokalt før du tar denne i bruk!</a:t>
            </a:r>
            <a:endParaRPr lang="nb-NO"/>
          </a:p>
        </p:txBody>
      </p:sp>
    </p:spTree>
    <p:extLst>
      <p:ext uri="{BB962C8B-B14F-4D97-AF65-F5344CB8AC3E}">
        <p14:creationId xmlns:p14="http://schemas.microsoft.com/office/powerpoint/2010/main" val="1491175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127448" y="744217"/>
            <a:ext cx="10009112" cy="638944"/>
          </a:xfrm>
        </p:spPr>
        <p:txBody>
          <a:bodyPr rtlCol="0">
            <a:normAutofit fontScale="90000"/>
          </a:bodyPr>
          <a:lstStyle/>
          <a:p>
            <a:pPr algn="ctr" rtl="0"/>
            <a:r>
              <a:rPr lang="nb-NO" sz="3600" b="1"/>
              <a:t>Hvilke tegn som har denne håndformen, kan dere?</a:t>
            </a:r>
          </a:p>
        </p:txBody>
      </p:sp>
      <p:sp>
        <p:nvSpPr>
          <p:cNvPr id="5" name="Tittel 1">
            <a:extLst>
              <a:ext uri="{FF2B5EF4-FFF2-40B4-BE49-F238E27FC236}">
                <a16:creationId xmlns:a16="http://schemas.microsoft.com/office/drawing/2014/main" id="{A2C88DB4-D012-4B28-AE21-8895780F1AB1}"/>
              </a:ext>
            </a:extLst>
          </p:cNvPr>
          <p:cNvSpPr txBox="1">
            <a:spLocks/>
          </p:cNvSpPr>
          <p:nvPr/>
        </p:nvSpPr>
        <p:spPr>
          <a:xfrm>
            <a:off x="1127448" y="4725144"/>
            <a:ext cx="9289032" cy="6389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nb-NO" sz="3600" b="1"/>
          </a:p>
        </p:txBody>
      </p:sp>
      <p:pic>
        <p:nvPicPr>
          <p:cNvPr id="7" name="Bilde 6" descr="Et bilde som inneholder person&#10;&#10;Automatisk generert beskrivelse">
            <a:extLst>
              <a:ext uri="{FF2B5EF4-FFF2-40B4-BE49-F238E27FC236}">
                <a16:creationId xmlns:a16="http://schemas.microsoft.com/office/drawing/2014/main" id="{B64B5769-49A6-4FF9-8673-C7177DE2D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726" y="1700809"/>
            <a:ext cx="2422557" cy="4300399"/>
          </a:xfrm>
          <a:prstGeom prst="rect">
            <a:avLst/>
          </a:prstGeom>
        </p:spPr>
      </p:pic>
      <p:sp>
        <p:nvSpPr>
          <p:cNvPr id="6" name="TekstSylinder 5">
            <a:extLst>
              <a:ext uri="{FF2B5EF4-FFF2-40B4-BE49-F238E27FC236}">
                <a16:creationId xmlns:a16="http://schemas.microsoft.com/office/drawing/2014/main" id="{6864D5F5-203D-4190-A8F0-EF0C01EB9691}"/>
              </a:ext>
            </a:extLst>
          </p:cNvPr>
          <p:cNvSpPr txBox="1"/>
          <p:nvPr/>
        </p:nvSpPr>
        <p:spPr>
          <a:xfrm>
            <a:off x="5332004" y="6376464"/>
            <a:ext cx="1600000" cy="307777"/>
          </a:xfrm>
          <a:prstGeom prst="rect">
            <a:avLst/>
          </a:prstGeom>
          <a:noFill/>
        </p:spPr>
        <p:txBody>
          <a:bodyPr wrap="square" rtlCol="0">
            <a:spAutoFit/>
          </a:bodyPr>
          <a:lstStyle/>
          <a:p>
            <a:r>
              <a:rPr lang="nb-NO" sz="1400"/>
              <a:t>Bilde: Statped</a:t>
            </a:r>
          </a:p>
        </p:txBody>
      </p:sp>
    </p:spTree>
    <p:extLst>
      <p:ext uri="{BB962C8B-B14F-4D97-AF65-F5344CB8AC3E}">
        <p14:creationId xmlns:p14="http://schemas.microsoft.com/office/powerpoint/2010/main" val="1951871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42FEB9-D5DA-43B2-9091-DE0F32A583C3}"/>
              </a:ext>
            </a:extLst>
          </p:cNvPr>
          <p:cNvSpPr>
            <a:spLocks noGrp="1"/>
          </p:cNvSpPr>
          <p:nvPr>
            <p:ph type="title"/>
          </p:nvPr>
        </p:nvSpPr>
        <p:spPr/>
        <p:txBody>
          <a:bodyPr/>
          <a:lstStyle/>
          <a:p>
            <a:r>
              <a:rPr lang="nb-NO"/>
              <a:t>Pekehånd</a:t>
            </a:r>
          </a:p>
        </p:txBody>
      </p:sp>
      <p:sp>
        <p:nvSpPr>
          <p:cNvPr id="4" name="Plassholder for dato 3">
            <a:extLst>
              <a:ext uri="{FF2B5EF4-FFF2-40B4-BE49-F238E27FC236}">
                <a16:creationId xmlns:a16="http://schemas.microsoft.com/office/drawing/2014/main" id="{A03942A0-013D-42FC-A13B-2BED57970D57}"/>
              </a:ext>
            </a:extLst>
          </p:cNvPr>
          <p:cNvSpPr>
            <a:spLocks noGrp="1"/>
          </p:cNvSpPr>
          <p:nvPr>
            <p:ph type="dt" sz="half" idx="10"/>
          </p:nvPr>
        </p:nvSpPr>
        <p:spPr/>
        <p:txBody>
          <a:bodyPr/>
          <a:lstStyle/>
          <a:p>
            <a:endParaRPr lang="nb-NO"/>
          </a:p>
        </p:txBody>
      </p:sp>
      <p:sp>
        <p:nvSpPr>
          <p:cNvPr id="5" name="Plassholder for bunntekst 4">
            <a:extLst>
              <a:ext uri="{FF2B5EF4-FFF2-40B4-BE49-F238E27FC236}">
                <a16:creationId xmlns:a16="http://schemas.microsoft.com/office/drawing/2014/main" id="{C4068F7E-286A-4DE7-B83B-E6C7AF16093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E430089-2C95-44D6-B1F5-E579B50A9EDE}"/>
              </a:ext>
            </a:extLst>
          </p:cNvPr>
          <p:cNvSpPr>
            <a:spLocks noGrp="1"/>
          </p:cNvSpPr>
          <p:nvPr>
            <p:ph type="sldNum" sz="quarter" idx="12"/>
          </p:nvPr>
        </p:nvSpPr>
        <p:spPr/>
        <p:txBody>
          <a:bodyPr/>
          <a:lstStyle/>
          <a:p>
            <a:fld id="{62F8C147-E5C9-4E5A-BFDA-02BE385E1D0E}" type="slidenum">
              <a:rPr lang="nb-NO" smtClean="0"/>
              <a:pPr/>
              <a:t>11</a:t>
            </a:fld>
            <a:endParaRPr lang="nb-NO"/>
          </a:p>
        </p:txBody>
      </p:sp>
      <p:pic>
        <p:nvPicPr>
          <p:cNvPr id="7" name="Bilde 6" descr="Et bilde som inneholder gress, utendørs, reptil, bakke&#10;&#10;Automatisk generert beskrivelse">
            <a:extLst>
              <a:ext uri="{FF2B5EF4-FFF2-40B4-BE49-F238E27FC236}">
                <a16:creationId xmlns:a16="http://schemas.microsoft.com/office/drawing/2014/main" id="{E9875A23-9A50-4FD8-89A9-9508151D48DF}"/>
              </a:ext>
            </a:extLst>
          </p:cNvPr>
          <p:cNvPicPr>
            <a:picLocks noChangeAspect="1"/>
          </p:cNvPicPr>
          <p:nvPr/>
        </p:nvPicPr>
        <p:blipFill>
          <a:blip r:embed="rId3"/>
          <a:stretch>
            <a:fillRect/>
          </a:stretch>
        </p:blipFill>
        <p:spPr>
          <a:xfrm>
            <a:off x="695325" y="2098675"/>
            <a:ext cx="1885950" cy="1397000"/>
          </a:xfrm>
          <a:prstGeom prst="rect">
            <a:avLst/>
          </a:prstGeom>
        </p:spPr>
      </p:pic>
      <p:pic>
        <p:nvPicPr>
          <p:cNvPr id="8" name="Bilde 7" descr="Et bilde som inneholder silhuetter&#10;&#10;Automatisk generert beskrivelse">
            <a:extLst>
              <a:ext uri="{FF2B5EF4-FFF2-40B4-BE49-F238E27FC236}">
                <a16:creationId xmlns:a16="http://schemas.microsoft.com/office/drawing/2014/main" id="{CA991BDD-1A85-4754-A2EA-4CE4F9C67939}"/>
              </a:ext>
            </a:extLst>
          </p:cNvPr>
          <p:cNvPicPr>
            <a:picLocks noChangeAspect="1"/>
          </p:cNvPicPr>
          <p:nvPr/>
        </p:nvPicPr>
        <p:blipFill>
          <a:blip r:embed="rId4"/>
          <a:stretch>
            <a:fillRect/>
          </a:stretch>
        </p:blipFill>
        <p:spPr>
          <a:xfrm>
            <a:off x="695325" y="3568700"/>
            <a:ext cx="1885950" cy="1885950"/>
          </a:xfrm>
          <a:prstGeom prst="rect">
            <a:avLst/>
          </a:prstGeom>
        </p:spPr>
      </p:pic>
      <p:pic>
        <p:nvPicPr>
          <p:cNvPr id="9" name="Plassholder for innhold 3">
            <a:extLst>
              <a:ext uri="{FF2B5EF4-FFF2-40B4-BE49-F238E27FC236}">
                <a16:creationId xmlns:a16="http://schemas.microsoft.com/office/drawing/2014/main" id="{3777F671-FABB-4FA9-A5DF-3EB091026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2713" y="2098675"/>
            <a:ext cx="2895600" cy="1601788"/>
          </a:xfrm>
          <a:prstGeom prst="rect">
            <a:avLst/>
          </a:prstGeom>
        </p:spPr>
      </p:pic>
      <p:pic>
        <p:nvPicPr>
          <p:cNvPr id="10" name="Plassholder for innhold 3">
            <a:extLst>
              <a:ext uri="{FF2B5EF4-FFF2-40B4-BE49-F238E27FC236}">
                <a16:creationId xmlns:a16="http://schemas.microsoft.com/office/drawing/2014/main" id="{45AFFCA5-1562-4231-9BDE-683D0A1574A6}"/>
              </a:ext>
            </a:extLst>
          </p:cNvPr>
          <p:cNvPicPr>
            <a:picLocks noChangeAspect="1"/>
          </p:cNvPicPr>
          <p:nvPr/>
        </p:nvPicPr>
        <p:blipFill>
          <a:blip r:embed="rId6"/>
          <a:stretch>
            <a:fillRect/>
          </a:stretch>
        </p:blipFill>
        <p:spPr>
          <a:xfrm>
            <a:off x="2652713" y="3773488"/>
            <a:ext cx="2895600" cy="1681163"/>
          </a:xfrm>
          <a:prstGeom prst="rect">
            <a:avLst/>
          </a:prstGeom>
        </p:spPr>
      </p:pic>
      <p:pic>
        <p:nvPicPr>
          <p:cNvPr id="11" name="Bilde 10">
            <a:extLst>
              <a:ext uri="{FF2B5EF4-FFF2-40B4-BE49-F238E27FC236}">
                <a16:creationId xmlns:a16="http://schemas.microsoft.com/office/drawing/2014/main" id="{8A839657-9C95-41C1-B258-C8773DADC9C9}"/>
              </a:ext>
            </a:extLst>
          </p:cNvPr>
          <p:cNvPicPr>
            <a:picLocks noChangeAspect="1"/>
          </p:cNvPicPr>
          <p:nvPr/>
        </p:nvPicPr>
        <p:blipFill>
          <a:blip r:embed="rId7"/>
          <a:stretch>
            <a:fillRect/>
          </a:stretch>
        </p:blipFill>
        <p:spPr>
          <a:xfrm>
            <a:off x="5621338" y="2098675"/>
            <a:ext cx="3354388" cy="3355975"/>
          </a:xfrm>
          <a:prstGeom prst="rect">
            <a:avLst/>
          </a:prstGeom>
        </p:spPr>
      </p:pic>
      <p:pic>
        <p:nvPicPr>
          <p:cNvPr id="12" name="Bilde 11">
            <a:extLst>
              <a:ext uri="{FF2B5EF4-FFF2-40B4-BE49-F238E27FC236}">
                <a16:creationId xmlns:a16="http://schemas.microsoft.com/office/drawing/2014/main" id="{99F4A6FF-FF82-46D8-A444-804EDCD0CDC0}"/>
              </a:ext>
            </a:extLst>
          </p:cNvPr>
          <p:cNvPicPr>
            <a:picLocks noChangeAspect="1"/>
          </p:cNvPicPr>
          <p:nvPr/>
        </p:nvPicPr>
        <p:blipFill>
          <a:blip r:embed="rId8"/>
          <a:stretch>
            <a:fillRect/>
          </a:stretch>
        </p:blipFill>
        <p:spPr>
          <a:xfrm>
            <a:off x="9047163" y="2098675"/>
            <a:ext cx="2211388" cy="3355975"/>
          </a:xfrm>
          <a:prstGeom prst="rect">
            <a:avLst/>
          </a:prstGeom>
        </p:spPr>
      </p:pic>
    </p:spTree>
    <p:extLst>
      <p:ext uri="{BB962C8B-B14F-4D97-AF65-F5344CB8AC3E}">
        <p14:creationId xmlns:p14="http://schemas.microsoft.com/office/powerpoint/2010/main" val="3253461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78091D-C181-46AE-B289-71F2EDF39A40}"/>
              </a:ext>
            </a:extLst>
          </p:cNvPr>
          <p:cNvSpPr>
            <a:spLocks noGrp="1"/>
          </p:cNvSpPr>
          <p:nvPr>
            <p:ph type="title"/>
          </p:nvPr>
        </p:nvSpPr>
        <p:spPr>
          <a:xfrm>
            <a:off x="695325" y="585528"/>
            <a:ext cx="10564813" cy="638436"/>
          </a:xfrm>
        </p:spPr>
        <p:txBody>
          <a:bodyPr anchor="ctr">
            <a:normAutofit/>
          </a:bodyPr>
          <a:lstStyle/>
          <a:p>
            <a:r>
              <a:rPr lang="nb-NO"/>
              <a:t>Stjernehånd</a:t>
            </a:r>
            <a:endParaRPr lang="en-GB"/>
          </a:p>
        </p:txBody>
      </p:sp>
      <p:sp>
        <p:nvSpPr>
          <p:cNvPr id="12" name="Date Placeholder 2">
            <a:extLst>
              <a:ext uri="{FF2B5EF4-FFF2-40B4-BE49-F238E27FC236}">
                <a16:creationId xmlns:a16="http://schemas.microsoft.com/office/drawing/2014/main" id="{31B33F4A-D351-4D03-B3AC-8400BE668063}"/>
              </a:ext>
            </a:extLst>
          </p:cNvPr>
          <p:cNvSpPr>
            <a:spLocks noGrp="1"/>
          </p:cNvSpPr>
          <p:nvPr>
            <p:ph type="dt" sz="half" idx="10"/>
          </p:nvPr>
        </p:nvSpPr>
        <p:spPr>
          <a:xfrm>
            <a:off x="9725149" y="6422074"/>
            <a:ext cx="1534988" cy="257695"/>
          </a:xfrm>
        </p:spPr>
        <p:txBody>
          <a:bodyPr/>
          <a:lstStyle/>
          <a:p>
            <a:endParaRPr lang="nb-NO"/>
          </a:p>
        </p:txBody>
      </p:sp>
      <p:sp>
        <p:nvSpPr>
          <p:cNvPr id="5" name="Plassholder for lysbildenummer 4">
            <a:extLst>
              <a:ext uri="{FF2B5EF4-FFF2-40B4-BE49-F238E27FC236}">
                <a16:creationId xmlns:a16="http://schemas.microsoft.com/office/drawing/2014/main" id="{E6A22FAF-5248-4854-89C4-224AFA3D0A05}"/>
              </a:ext>
            </a:extLst>
          </p:cNvPr>
          <p:cNvSpPr>
            <a:spLocks noGrp="1"/>
          </p:cNvSpPr>
          <p:nvPr>
            <p:ph type="sldNum" sz="quarter" idx="11"/>
          </p:nvPr>
        </p:nvSpPr>
        <p:spPr>
          <a:xfrm>
            <a:off x="11444074" y="6418801"/>
            <a:ext cx="397443" cy="257809"/>
          </a:xfrm>
        </p:spPr>
        <p:txBody>
          <a:bodyPr anchor="ctr">
            <a:normAutofit/>
          </a:bodyPr>
          <a:lstStyle/>
          <a:p>
            <a:pPr>
              <a:spcAft>
                <a:spcPts val="600"/>
              </a:spcAft>
            </a:pPr>
            <a:fld id="{62F8C147-E5C9-4E5A-BFDA-02BE385E1D0E}" type="slidenum">
              <a:rPr lang="nb-NO" smtClean="0"/>
              <a:pPr>
                <a:spcAft>
                  <a:spcPts val="600"/>
                </a:spcAft>
              </a:pPr>
              <a:t>12</a:t>
            </a:fld>
            <a:endParaRPr lang="nb-NO"/>
          </a:p>
        </p:txBody>
      </p:sp>
      <p:sp>
        <p:nvSpPr>
          <p:cNvPr id="14" name="Footer Placeholder 4">
            <a:extLst>
              <a:ext uri="{FF2B5EF4-FFF2-40B4-BE49-F238E27FC236}">
                <a16:creationId xmlns:a16="http://schemas.microsoft.com/office/drawing/2014/main" id="{3267D466-F94E-4BF6-B3CD-942D4677C1BA}"/>
              </a:ext>
            </a:extLst>
          </p:cNvPr>
          <p:cNvSpPr>
            <a:spLocks noGrp="1"/>
          </p:cNvSpPr>
          <p:nvPr>
            <p:ph type="ftr" sz="quarter" idx="12"/>
          </p:nvPr>
        </p:nvSpPr>
        <p:spPr>
          <a:xfrm>
            <a:off x="1991544" y="6418874"/>
            <a:ext cx="7344816" cy="263280"/>
          </a:xfrm>
        </p:spPr>
        <p:txBody>
          <a:bodyPr/>
          <a:lstStyle/>
          <a:p>
            <a:endParaRPr lang="nb-NO"/>
          </a:p>
        </p:txBody>
      </p:sp>
      <p:pic>
        <p:nvPicPr>
          <p:cNvPr id="9" name="Bilde 8">
            <a:extLst>
              <a:ext uri="{FF2B5EF4-FFF2-40B4-BE49-F238E27FC236}">
                <a16:creationId xmlns:a16="http://schemas.microsoft.com/office/drawing/2014/main" id="{114C26B4-3998-421D-A222-E2AD70842C77}"/>
              </a:ext>
            </a:extLst>
          </p:cNvPr>
          <p:cNvPicPr>
            <a:picLocks noChangeAspect="1"/>
          </p:cNvPicPr>
          <p:nvPr/>
        </p:nvPicPr>
        <p:blipFill>
          <a:blip r:embed="rId3"/>
          <a:stretch>
            <a:fillRect/>
          </a:stretch>
        </p:blipFill>
        <p:spPr>
          <a:xfrm>
            <a:off x="695325" y="1180100"/>
            <a:ext cx="3505374" cy="3861048"/>
          </a:xfrm>
          <a:prstGeom prst="rect">
            <a:avLst/>
          </a:prstGeom>
        </p:spPr>
      </p:pic>
      <p:pic>
        <p:nvPicPr>
          <p:cNvPr id="20" name="Bilde 19" descr="Et bilde som inneholder kake, dessert&#10;&#10;Automatisk generert beskrivelse">
            <a:extLst>
              <a:ext uri="{FF2B5EF4-FFF2-40B4-BE49-F238E27FC236}">
                <a16:creationId xmlns:a16="http://schemas.microsoft.com/office/drawing/2014/main" id="{D3EF31D0-E7BD-4071-802F-6A62005D16D7}"/>
              </a:ext>
            </a:extLst>
          </p:cNvPr>
          <p:cNvPicPr>
            <a:picLocks noChangeAspect="1"/>
          </p:cNvPicPr>
          <p:nvPr/>
        </p:nvPicPr>
        <p:blipFill>
          <a:blip r:embed="rId4"/>
          <a:stretch>
            <a:fillRect/>
          </a:stretch>
        </p:blipFill>
        <p:spPr>
          <a:xfrm>
            <a:off x="3042684" y="4517949"/>
            <a:ext cx="2316029" cy="1545844"/>
          </a:xfrm>
          <a:prstGeom prst="rect">
            <a:avLst/>
          </a:prstGeom>
        </p:spPr>
      </p:pic>
      <p:pic>
        <p:nvPicPr>
          <p:cNvPr id="22" name="Bilde 21">
            <a:extLst>
              <a:ext uri="{FF2B5EF4-FFF2-40B4-BE49-F238E27FC236}">
                <a16:creationId xmlns:a16="http://schemas.microsoft.com/office/drawing/2014/main" id="{FD5C8446-BB14-4AFE-832D-3A82D5AF027C}"/>
              </a:ext>
            </a:extLst>
          </p:cNvPr>
          <p:cNvPicPr>
            <a:picLocks noChangeAspect="1"/>
          </p:cNvPicPr>
          <p:nvPr/>
        </p:nvPicPr>
        <p:blipFill>
          <a:blip r:embed="rId5"/>
          <a:stretch>
            <a:fillRect/>
          </a:stretch>
        </p:blipFill>
        <p:spPr>
          <a:xfrm>
            <a:off x="5356223" y="3849378"/>
            <a:ext cx="2316028" cy="2196345"/>
          </a:xfrm>
          <a:prstGeom prst="rect">
            <a:avLst/>
          </a:prstGeom>
        </p:spPr>
      </p:pic>
      <p:pic>
        <p:nvPicPr>
          <p:cNvPr id="25" name="Bilde 24">
            <a:extLst>
              <a:ext uri="{FF2B5EF4-FFF2-40B4-BE49-F238E27FC236}">
                <a16:creationId xmlns:a16="http://schemas.microsoft.com/office/drawing/2014/main" id="{FD183133-1571-4BED-9027-2E043C27ED20}"/>
              </a:ext>
            </a:extLst>
          </p:cNvPr>
          <p:cNvPicPr>
            <a:picLocks noChangeAspect="1"/>
          </p:cNvPicPr>
          <p:nvPr/>
        </p:nvPicPr>
        <p:blipFill>
          <a:blip r:embed="rId6"/>
          <a:stretch>
            <a:fillRect/>
          </a:stretch>
        </p:blipFill>
        <p:spPr>
          <a:xfrm>
            <a:off x="4655840" y="608398"/>
            <a:ext cx="5216376" cy="3338481"/>
          </a:xfrm>
          <a:prstGeom prst="rect">
            <a:avLst/>
          </a:prstGeom>
        </p:spPr>
      </p:pic>
      <p:pic>
        <p:nvPicPr>
          <p:cNvPr id="24" name="Bilde 23" descr="Et bilde som inneholder bygning, bil, scene, utendørs&#10;&#10;Automatisk generert beskrivelse">
            <a:extLst>
              <a:ext uri="{FF2B5EF4-FFF2-40B4-BE49-F238E27FC236}">
                <a16:creationId xmlns:a16="http://schemas.microsoft.com/office/drawing/2014/main" id="{187243D1-1FFF-4E7F-A42C-2CD9727174F2}"/>
              </a:ext>
            </a:extLst>
          </p:cNvPr>
          <p:cNvPicPr>
            <a:picLocks noChangeAspect="1"/>
          </p:cNvPicPr>
          <p:nvPr/>
        </p:nvPicPr>
        <p:blipFill>
          <a:blip r:embed="rId7"/>
          <a:stretch>
            <a:fillRect/>
          </a:stretch>
        </p:blipFill>
        <p:spPr>
          <a:xfrm>
            <a:off x="8369357" y="750607"/>
            <a:ext cx="3283159" cy="4924738"/>
          </a:xfrm>
          <a:prstGeom prst="rect">
            <a:avLst/>
          </a:prstGeom>
        </p:spPr>
      </p:pic>
    </p:spTree>
    <p:extLst>
      <p:ext uri="{BB962C8B-B14F-4D97-AF65-F5344CB8AC3E}">
        <p14:creationId xmlns:p14="http://schemas.microsoft.com/office/powerpoint/2010/main" val="153505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236C59-78FD-49AF-991F-F063AF6CFB60}"/>
              </a:ext>
            </a:extLst>
          </p:cNvPr>
          <p:cNvSpPr>
            <a:spLocks noGrp="1"/>
          </p:cNvSpPr>
          <p:nvPr>
            <p:ph type="title"/>
          </p:nvPr>
        </p:nvSpPr>
        <p:spPr/>
        <p:txBody>
          <a:bodyPr/>
          <a:lstStyle/>
          <a:p>
            <a:r>
              <a:rPr lang="nb-NO"/>
              <a:t>Hvilken håndform har disse tegnene til felles? </a:t>
            </a:r>
          </a:p>
        </p:txBody>
      </p:sp>
      <p:sp>
        <p:nvSpPr>
          <p:cNvPr id="4" name="Plassholder for dato 3">
            <a:extLst>
              <a:ext uri="{FF2B5EF4-FFF2-40B4-BE49-F238E27FC236}">
                <a16:creationId xmlns:a16="http://schemas.microsoft.com/office/drawing/2014/main" id="{08EBEE9A-14AC-431F-95F7-44AFA32DC59D}"/>
              </a:ext>
            </a:extLst>
          </p:cNvPr>
          <p:cNvSpPr>
            <a:spLocks noGrp="1"/>
          </p:cNvSpPr>
          <p:nvPr>
            <p:ph type="dt" sz="half" idx="10"/>
          </p:nvPr>
        </p:nvSpPr>
        <p:spPr/>
        <p:txBody>
          <a:bodyPr/>
          <a:lstStyle/>
          <a:p>
            <a:endParaRPr lang="nb-NO"/>
          </a:p>
        </p:txBody>
      </p:sp>
      <p:sp>
        <p:nvSpPr>
          <p:cNvPr id="5" name="Plassholder for bunntekst 4">
            <a:extLst>
              <a:ext uri="{FF2B5EF4-FFF2-40B4-BE49-F238E27FC236}">
                <a16:creationId xmlns:a16="http://schemas.microsoft.com/office/drawing/2014/main" id="{09F0BE11-AF58-4823-8A24-DEAE6055AA6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5095C60-287E-49D7-B957-4E7AD10FEC17}"/>
              </a:ext>
            </a:extLst>
          </p:cNvPr>
          <p:cNvSpPr>
            <a:spLocks noGrp="1"/>
          </p:cNvSpPr>
          <p:nvPr>
            <p:ph type="sldNum" sz="quarter" idx="12"/>
          </p:nvPr>
        </p:nvSpPr>
        <p:spPr/>
        <p:txBody>
          <a:bodyPr/>
          <a:lstStyle/>
          <a:p>
            <a:fld id="{62F8C147-E5C9-4E5A-BFDA-02BE385E1D0E}" type="slidenum">
              <a:rPr lang="nb-NO" smtClean="0"/>
              <a:pPr/>
              <a:t>13</a:t>
            </a:fld>
            <a:endParaRPr lang="nb-NO"/>
          </a:p>
        </p:txBody>
      </p:sp>
      <p:sp>
        <p:nvSpPr>
          <p:cNvPr id="7" name="TekstSylinder 6">
            <a:extLst>
              <a:ext uri="{FF2B5EF4-FFF2-40B4-BE49-F238E27FC236}">
                <a16:creationId xmlns:a16="http://schemas.microsoft.com/office/drawing/2014/main" id="{D7E3A520-CB63-495C-88C6-374EFE3D6D92}"/>
              </a:ext>
            </a:extLst>
          </p:cNvPr>
          <p:cNvSpPr txBox="1"/>
          <p:nvPr/>
        </p:nvSpPr>
        <p:spPr>
          <a:xfrm>
            <a:off x="4223792" y="5733256"/>
            <a:ext cx="7617725" cy="369332"/>
          </a:xfrm>
          <a:prstGeom prst="rect">
            <a:avLst/>
          </a:prstGeom>
          <a:noFill/>
        </p:spPr>
        <p:txBody>
          <a:bodyPr wrap="square" rtlCol="0">
            <a:spAutoFit/>
          </a:bodyPr>
          <a:lstStyle/>
          <a:p>
            <a:r>
              <a:rPr lang="nb-NO"/>
              <a:t>Hvilke andre tegn har denne håndformen?</a:t>
            </a:r>
            <a:endParaRPr lang="en-GB"/>
          </a:p>
        </p:txBody>
      </p:sp>
      <p:pic>
        <p:nvPicPr>
          <p:cNvPr id="8" name="Bilde 7" descr="Et bilde som inneholder bil, bygning, utendørs, bilvei&#10;&#10;Automatisk generert beskrivelse">
            <a:extLst>
              <a:ext uri="{FF2B5EF4-FFF2-40B4-BE49-F238E27FC236}">
                <a16:creationId xmlns:a16="http://schemas.microsoft.com/office/drawing/2014/main" id="{0EE70F9D-615C-4E81-A4AB-895A01FEC25C}"/>
              </a:ext>
            </a:extLst>
          </p:cNvPr>
          <p:cNvPicPr>
            <a:picLocks noChangeAspect="1"/>
          </p:cNvPicPr>
          <p:nvPr/>
        </p:nvPicPr>
        <p:blipFill>
          <a:blip r:embed="rId2"/>
          <a:stretch>
            <a:fillRect/>
          </a:stretch>
        </p:blipFill>
        <p:spPr>
          <a:xfrm>
            <a:off x="548340" y="1628800"/>
            <a:ext cx="5791572" cy="3861048"/>
          </a:xfrm>
          <a:prstGeom prst="rect">
            <a:avLst/>
          </a:prstGeom>
        </p:spPr>
      </p:pic>
      <p:pic>
        <p:nvPicPr>
          <p:cNvPr id="9" name="Bilde 8">
            <a:extLst>
              <a:ext uri="{FF2B5EF4-FFF2-40B4-BE49-F238E27FC236}">
                <a16:creationId xmlns:a16="http://schemas.microsoft.com/office/drawing/2014/main" id="{AE88BEDE-1DAA-4AB9-9D5F-7F0BDEECFB5C}"/>
              </a:ext>
            </a:extLst>
          </p:cNvPr>
          <p:cNvPicPr>
            <a:picLocks noChangeAspect="1"/>
          </p:cNvPicPr>
          <p:nvPr/>
        </p:nvPicPr>
        <p:blipFill>
          <a:blip r:embed="rId3"/>
          <a:stretch>
            <a:fillRect/>
          </a:stretch>
        </p:blipFill>
        <p:spPr>
          <a:xfrm>
            <a:off x="6366123" y="1628800"/>
            <a:ext cx="5791572" cy="3861048"/>
          </a:xfrm>
          <a:prstGeom prst="rect">
            <a:avLst/>
          </a:prstGeom>
        </p:spPr>
      </p:pic>
    </p:spTree>
    <p:extLst>
      <p:ext uri="{BB962C8B-B14F-4D97-AF65-F5344CB8AC3E}">
        <p14:creationId xmlns:p14="http://schemas.microsoft.com/office/powerpoint/2010/main" val="4243006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Håndformrim B-hånd og L-hånd">
            <a:hlinkClick r:id="" action="ppaction://media"/>
            <a:extLst>
              <a:ext uri="{FF2B5EF4-FFF2-40B4-BE49-F238E27FC236}">
                <a16:creationId xmlns:a16="http://schemas.microsoft.com/office/drawing/2014/main" id="{898F4FB0-0AC2-417B-A754-491A411D3D9F}"/>
              </a:ext>
            </a:extLst>
          </p:cNvPr>
          <p:cNvPicPr>
            <a:picLocks noChangeAspect="1"/>
          </p:cNvPicPr>
          <p:nvPr>
            <a:videoFile r:link="rId2"/>
            <p:extLst>
              <p:ext uri="{DAA4B4D4-6D71-4841-9C94-3DE7FCFB9230}">
                <p14:media xmlns:p14="http://schemas.microsoft.com/office/powerpoint/2010/main" r:embed="rId3">
                  <p14:trim st="4898" end="16529"/>
                </p14:media>
              </p:ext>
            </p:extLst>
          </p:nvPr>
        </p:nvPicPr>
        <p:blipFill>
          <a:blip r:embed="rId6"/>
          <a:stretch>
            <a:fillRect/>
          </a:stretch>
        </p:blipFill>
        <p:spPr>
          <a:xfrm>
            <a:off x="3018188" y="1055114"/>
            <a:ext cx="5833246" cy="43749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Grafikk 5" descr="Fisk">
            <a:extLst>
              <a:ext uri="{FF2B5EF4-FFF2-40B4-BE49-F238E27FC236}">
                <a16:creationId xmlns:a16="http://schemas.microsoft.com/office/drawing/2014/main" id="{79F377A7-6E20-4802-9412-291DC1C3C6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68222" y="4722897"/>
            <a:ext cx="1737852" cy="1737852"/>
          </a:xfrm>
          <a:prstGeom prst="rect">
            <a:avLst/>
          </a:prstGeom>
        </p:spPr>
      </p:pic>
      <p:pic>
        <p:nvPicPr>
          <p:cNvPr id="7" name="Grafikk 6" descr="Fisk">
            <a:extLst>
              <a:ext uri="{FF2B5EF4-FFF2-40B4-BE49-F238E27FC236}">
                <a16:creationId xmlns:a16="http://schemas.microsoft.com/office/drawing/2014/main" id="{3FD5326F-A65E-4DF7-9E51-381E9F8159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51357" y="3481032"/>
            <a:ext cx="1348589" cy="1348589"/>
          </a:xfrm>
          <a:prstGeom prst="rect">
            <a:avLst/>
          </a:prstGeom>
        </p:spPr>
      </p:pic>
      <p:pic>
        <p:nvPicPr>
          <p:cNvPr id="8" name="Grafikk 7" descr="Fisk">
            <a:extLst>
              <a:ext uri="{FF2B5EF4-FFF2-40B4-BE49-F238E27FC236}">
                <a16:creationId xmlns:a16="http://schemas.microsoft.com/office/drawing/2014/main" id="{1C9E7E57-AC14-4A23-B641-9F7BE293CE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145" y="3882815"/>
            <a:ext cx="2180126" cy="2180126"/>
          </a:xfrm>
          <a:prstGeom prst="rect">
            <a:avLst/>
          </a:prstGeom>
        </p:spPr>
      </p:pic>
      <p:pic>
        <p:nvPicPr>
          <p:cNvPr id="9" name="Grafikk 8" descr="Fisk">
            <a:extLst>
              <a:ext uri="{FF2B5EF4-FFF2-40B4-BE49-F238E27FC236}">
                <a16:creationId xmlns:a16="http://schemas.microsoft.com/office/drawing/2014/main" id="{ED70EB51-996C-409B-A83D-CD873C4D75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9069677" y="3799152"/>
            <a:ext cx="1405082" cy="1311200"/>
          </a:xfrm>
          <a:prstGeom prst="rect">
            <a:avLst/>
          </a:prstGeom>
        </p:spPr>
      </p:pic>
      <p:pic>
        <p:nvPicPr>
          <p:cNvPr id="10" name="Grafikk 9" descr="Fisk">
            <a:extLst>
              <a:ext uri="{FF2B5EF4-FFF2-40B4-BE49-F238E27FC236}">
                <a16:creationId xmlns:a16="http://schemas.microsoft.com/office/drawing/2014/main" id="{3871B265-567B-4861-8E07-68B86F0B11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0557792" y="3690204"/>
            <a:ext cx="1405082" cy="1311200"/>
          </a:xfrm>
          <a:prstGeom prst="rect">
            <a:avLst/>
          </a:prstGeom>
        </p:spPr>
      </p:pic>
      <p:pic>
        <p:nvPicPr>
          <p:cNvPr id="11" name="Grafikk 10" descr="Fisk">
            <a:extLst>
              <a:ext uri="{FF2B5EF4-FFF2-40B4-BE49-F238E27FC236}">
                <a16:creationId xmlns:a16="http://schemas.microsoft.com/office/drawing/2014/main" id="{43D5B4C7-E556-4ABE-978B-DB8DA9237B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408653" y="4577717"/>
            <a:ext cx="1405082" cy="1311200"/>
          </a:xfrm>
          <a:prstGeom prst="rect">
            <a:avLst/>
          </a:prstGeom>
        </p:spPr>
      </p:pic>
      <p:pic>
        <p:nvPicPr>
          <p:cNvPr id="12" name="Grafikk 11" descr="Fisk">
            <a:extLst>
              <a:ext uri="{FF2B5EF4-FFF2-40B4-BE49-F238E27FC236}">
                <a16:creationId xmlns:a16="http://schemas.microsoft.com/office/drawing/2014/main" id="{7BFEE72B-CB80-4598-B27D-318E545473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0336344" y="4317278"/>
            <a:ext cx="1405082" cy="1311200"/>
          </a:xfrm>
          <a:prstGeom prst="rect">
            <a:avLst/>
          </a:prstGeom>
        </p:spPr>
      </p:pic>
      <p:pic>
        <p:nvPicPr>
          <p:cNvPr id="13" name="Grafikk 12" descr="Fisk">
            <a:extLst>
              <a:ext uri="{FF2B5EF4-FFF2-40B4-BE49-F238E27FC236}">
                <a16:creationId xmlns:a16="http://schemas.microsoft.com/office/drawing/2014/main" id="{CB1CA44A-05E2-4D73-9FE8-7E3C01B3F9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0157265" y="3143552"/>
            <a:ext cx="1405082" cy="1311200"/>
          </a:xfrm>
          <a:prstGeom prst="rect">
            <a:avLst/>
          </a:prstGeom>
        </p:spPr>
      </p:pic>
      <p:pic>
        <p:nvPicPr>
          <p:cNvPr id="15" name="Grafikk 14" descr="Sol">
            <a:extLst>
              <a:ext uri="{FF2B5EF4-FFF2-40B4-BE49-F238E27FC236}">
                <a16:creationId xmlns:a16="http://schemas.microsoft.com/office/drawing/2014/main" id="{E940E7EF-A833-4D26-A629-A3166F1E91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1428" y="71562"/>
            <a:ext cx="2180125" cy="2180125"/>
          </a:xfrm>
          <a:prstGeom prst="rect">
            <a:avLst/>
          </a:prstGeom>
        </p:spPr>
      </p:pic>
      <p:pic>
        <p:nvPicPr>
          <p:cNvPr id="17" name="Grafikk 16" descr="Sky">
            <a:extLst>
              <a:ext uri="{FF2B5EF4-FFF2-40B4-BE49-F238E27FC236}">
                <a16:creationId xmlns:a16="http://schemas.microsoft.com/office/drawing/2014/main" id="{48FF1D39-AB6A-4972-AB01-247AD559304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47869" y="297817"/>
            <a:ext cx="1497557" cy="1497557"/>
          </a:xfrm>
          <a:prstGeom prst="rect">
            <a:avLst/>
          </a:prstGeom>
        </p:spPr>
      </p:pic>
      <p:pic>
        <p:nvPicPr>
          <p:cNvPr id="18" name="Grafikk 17" descr="Sky">
            <a:extLst>
              <a:ext uri="{FF2B5EF4-FFF2-40B4-BE49-F238E27FC236}">
                <a16:creationId xmlns:a16="http://schemas.microsoft.com/office/drawing/2014/main" id="{D74D7891-C7FF-4F8D-9A61-4F44CA54EB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48431" y="-198712"/>
            <a:ext cx="2180124" cy="2180124"/>
          </a:xfrm>
          <a:prstGeom prst="rect">
            <a:avLst/>
          </a:prstGeom>
        </p:spPr>
      </p:pic>
      <p:pic>
        <p:nvPicPr>
          <p:cNvPr id="19" name="Grafikk 18" descr="Sky">
            <a:extLst>
              <a:ext uri="{FF2B5EF4-FFF2-40B4-BE49-F238E27FC236}">
                <a16:creationId xmlns:a16="http://schemas.microsoft.com/office/drawing/2014/main" id="{D245D428-3B62-44D7-8A6D-4C20AE1DF69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88863" y="261359"/>
            <a:ext cx="1497557" cy="1497557"/>
          </a:xfrm>
          <a:prstGeom prst="rect">
            <a:avLst/>
          </a:prstGeom>
        </p:spPr>
      </p:pic>
    </p:spTree>
    <p:custDataLst>
      <p:tags r:id="rId1"/>
    </p:custDataLst>
    <p:extLst>
      <p:ext uri="{BB962C8B-B14F-4D97-AF65-F5344CB8AC3E}">
        <p14:creationId xmlns:p14="http://schemas.microsoft.com/office/powerpoint/2010/main" val="20322907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Tm="100655">
        <p15:prstTrans prst="curtains"/>
      </p:transition>
    </mc:Choice>
    <mc:Fallback>
      <p:transition spd="slow" advTm="10065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extLst>
    <p:ext uri="{E180D4A7-C9FB-4DFB-919C-405C955672EB}">
      <p14:showEvtLst xmlns:p14="http://schemas.microsoft.com/office/powerpoint/2010/main">
        <p14:playEvt time="312" objId="2"/>
        <p14:stopEvt time="100655"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10" descr="ingen">
            <a:extLst>
              <a:ext uri="{FF2B5EF4-FFF2-40B4-BE49-F238E27FC236}">
                <a16:creationId xmlns:a16="http://schemas.microsoft.com/office/drawing/2014/main" id="{815E46CB-550B-40D8-834D-1D7AC01E26C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18204" y="3379920"/>
            <a:ext cx="1725894" cy="1820166"/>
          </a:xfrm>
          <a:custGeom>
            <a:avLst/>
            <a:gdLst>
              <a:gd name="connsiteX0" fmla="*/ 0 w 1725894"/>
              <a:gd name="connsiteY0" fmla="*/ 0 h 1820166"/>
              <a:gd name="connsiteX1" fmla="*/ 523521 w 1725894"/>
              <a:gd name="connsiteY1" fmla="*/ 0 h 1820166"/>
              <a:gd name="connsiteX2" fmla="*/ 1098819 w 1725894"/>
              <a:gd name="connsiteY2" fmla="*/ 0 h 1820166"/>
              <a:gd name="connsiteX3" fmla="*/ 1725894 w 1725894"/>
              <a:gd name="connsiteY3" fmla="*/ 0 h 1820166"/>
              <a:gd name="connsiteX4" fmla="*/ 1725894 w 1725894"/>
              <a:gd name="connsiteY4" fmla="*/ 643125 h 1820166"/>
              <a:gd name="connsiteX5" fmla="*/ 1725894 w 1725894"/>
              <a:gd name="connsiteY5" fmla="*/ 1249847 h 1820166"/>
              <a:gd name="connsiteX6" fmla="*/ 1725894 w 1725894"/>
              <a:gd name="connsiteY6" fmla="*/ 1820166 h 1820166"/>
              <a:gd name="connsiteX7" fmla="*/ 1167855 w 1725894"/>
              <a:gd name="connsiteY7" fmla="*/ 1820166 h 1820166"/>
              <a:gd name="connsiteX8" fmla="*/ 644334 w 1725894"/>
              <a:gd name="connsiteY8" fmla="*/ 1820166 h 1820166"/>
              <a:gd name="connsiteX9" fmla="*/ 0 w 1725894"/>
              <a:gd name="connsiteY9" fmla="*/ 1820166 h 1820166"/>
              <a:gd name="connsiteX10" fmla="*/ 0 w 1725894"/>
              <a:gd name="connsiteY10" fmla="*/ 1213444 h 1820166"/>
              <a:gd name="connsiteX11" fmla="*/ 0 w 1725894"/>
              <a:gd name="connsiteY11" fmla="*/ 624924 h 1820166"/>
              <a:gd name="connsiteX12" fmla="*/ 0 w 1725894"/>
              <a:gd name="connsiteY12" fmla="*/ 0 h 182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894" h="1820166" extrusionOk="0">
                <a:moveTo>
                  <a:pt x="0" y="0"/>
                </a:moveTo>
                <a:cubicBezTo>
                  <a:pt x="231730" y="20425"/>
                  <a:pt x="333219" y="10581"/>
                  <a:pt x="523521" y="0"/>
                </a:cubicBezTo>
                <a:cubicBezTo>
                  <a:pt x="713823" y="-10581"/>
                  <a:pt x="855728" y="1020"/>
                  <a:pt x="1098819" y="0"/>
                </a:cubicBezTo>
                <a:cubicBezTo>
                  <a:pt x="1341910" y="-1020"/>
                  <a:pt x="1545782" y="-30677"/>
                  <a:pt x="1725894" y="0"/>
                </a:cubicBezTo>
                <a:cubicBezTo>
                  <a:pt x="1705658" y="220704"/>
                  <a:pt x="1754541" y="439744"/>
                  <a:pt x="1725894" y="643125"/>
                </a:cubicBezTo>
                <a:cubicBezTo>
                  <a:pt x="1697247" y="846506"/>
                  <a:pt x="1744717" y="1083071"/>
                  <a:pt x="1725894" y="1249847"/>
                </a:cubicBezTo>
                <a:cubicBezTo>
                  <a:pt x="1707071" y="1416623"/>
                  <a:pt x="1738609" y="1658039"/>
                  <a:pt x="1725894" y="1820166"/>
                </a:cubicBezTo>
                <a:cubicBezTo>
                  <a:pt x="1594313" y="1815413"/>
                  <a:pt x="1400470" y="1838059"/>
                  <a:pt x="1167855" y="1820166"/>
                </a:cubicBezTo>
                <a:cubicBezTo>
                  <a:pt x="935240" y="1802273"/>
                  <a:pt x="899997" y="1832074"/>
                  <a:pt x="644334" y="1820166"/>
                </a:cubicBezTo>
                <a:cubicBezTo>
                  <a:pt x="388671" y="1808258"/>
                  <a:pt x="302779" y="1822952"/>
                  <a:pt x="0" y="1820166"/>
                </a:cubicBezTo>
                <a:cubicBezTo>
                  <a:pt x="-24984" y="1638591"/>
                  <a:pt x="-7516" y="1379370"/>
                  <a:pt x="0" y="1213444"/>
                </a:cubicBezTo>
                <a:cubicBezTo>
                  <a:pt x="7516" y="1047518"/>
                  <a:pt x="-14339" y="820715"/>
                  <a:pt x="0" y="624924"/>
                </a:cubicBezTo>
                <a:cubicBezTo>
                  <a:pt x="14339" y="429133"/>
                  <a:pt x="19569" y="250207"/>
                  <a:pt x="0" y="0"/>
                </a:cubicBezTo>
                <a:close/>
              </a:path>
            </a:pathLst>
          </a:custGeom>
          <a:noFill/>
          <a:ln w="76200">
            <a:solidFill>
              <a:srgbClr val="FDDC7B"/>
            </a:solidFill>
            <a:extLst>
              <a:ext uri="{C807C97D-BFC1-408E-A445-0C87EB9F89A2}">
                <ask:lineSketchStyleProps xmlns:ask="http://schemas.microsoft.com/office/drawing/2018/sketchyshapes" sd="801133564">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6" name="Picture 8" descr="ingen">
            <a:extLst>
              <a:ext uri="{FF2B5EF4-FFF2-40B4-BE49-F238E27FC236}">
                <a16:creationId xmlns:a16="http://schemas.microsoft.com/office/drawing/2014/main" id="{652E702A-B85C-47B9-89AA-3A756B344D7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252462" y="3258675"/>
            <a:ext cx="1596668" cy="1872728"/>
          </a:xfrm>
          <a:custGeom>
            <a:avLst/>
            <a:gdLst>
              <a:gd name="connsiteX0" fmla="*/ 0 w 1596668"/>
              <a:gd name="connsiteY0" fmla="*/ 0 h 1872728"/>
              <a:gd name="connsiteX1" fmla="*/ 500289 w 1596668"/>
              <a:gd name="connsiteY1" fmla="*/ 0 h 1872728"/>
              <a:gd name="connsiteX2" fmla="*/ 1000579 w 1596668"/>
              <a:gd name="connsiteY2" fmla="*/ 0 h 1872728"/>
              <a:gd name="connsiteX3" fmla="*/ 1596668 w 1596668"/>
              <a:gd name="connsiteY3" fmla="*/ 0 h 1872728"/>
              <a:gd name="connsiteX4" fmla="*/ 1596668 w 1596668"/>
              <a:gd name="connsiteY4" fmla="*/ 642970 h 1872728"/>
              <a:gd name="connsiteX5" fmla="*/ 1596668 w 1596668"/>
              <a:gd name="connsiteY5" fmla="*/ 1304667 h 1872728"/>
              <a:gd name="connsiteX6" fmla="*/ 1596668 w 1596668"/>
              <a:gd name="connsiteY6" fmla="*/ 1872728 h 1872728"/>
              <a:gd name="connsiteX7" fmla="*/ 1032512 w 1596668"/>
              <a:gd name="connsiteY7" fmla="*/ 1872728 h 1872728"/>
              <a:gd name="connsiteX8" fmla="*/ 468356 w 1596668"/>
              <a:gd name="connsiteY8" fmla="*/ 1872728 h 1872728"/>
              <a:gd name="connsiteX9" fmla="*/ 0 w 1596668"/>
              <a:gd name="connsiteY9" fmla="*/ 1872728 h 1872728"/>
              <a:gd name="connsiteX10" fmla="*/ 0 w 1596668"/>
              <a:gd name="connsiteY10" fmla="*/ 1285940 h 1872728"/>
              <a:gd name="connsiteX11" fmla="*/ 0 w 1596668"/>
              <a:gd name="connsiteY11" fmla="*/ 680425 h 1872728"/>
              <a:gd name="connsiteX12" fmla="*/ 0 w 1596668"/>
              <a:gd name="connsiteY12" fmla="*/ 0 h 18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6668" h="1872728" extrusionOk="0">
                <a:moveTo>
                  <a:pt x="0" y="0"/>
                </a:moveTo>
                <a:cubicBezTo>
                  <a:pt x="171937" y="20894"/>
                  <a:pt x="334605" y="15006"/>
                  <a:pt x="500289" y="0"/>
                </a:cubicBezTo>
                <a:cubicBezTo>
                  <a:pt x="665973" y="-15006"/>
                  <a:pt x="827353" y="927"/>
                  <a:pt x="1000579" y="0"/>
                </a:cubicBezTo>
                <a:cubicBezTo>
                  <a:pt x="1173805" y="-927"/>
                  <a:pt x="1438370" y="4951"/>
                  <a:pt x="1596668" y="0"/>
                </a:cubicBezTo>
                <a:cubicBezTo>
                  <a:pt x="1582689" y="318509"/>
                  <a:pt x="1603545" y="447485"/>
                  <a:pt x="1596668" y="642970"/>
                </a:cubicBezTo>
                <a:cubicBezTo>
                  <a:pt x="1589792" y="838455"/>
                  <a:pt x="1625505" y="1059796"/>
                  <a:pt x="1596668" y="1304667"/>
                </a:cubicBezTo>
                <a:cubicBezTo>
                  <a:pt x="1567831" y="1549538"/>
                  <a:pt x="1570882" y="1663517"/>
                  <a:pt x="1596668" y="1872728"/>
                </a:cubicBezTo>
                <a:cubicBezTo>
                  <a:pt x="1359958" y="1896825"/>
                  <a:pt x="1248824" y="1848562"/>
                  <a:pt x="1032512" y="1872728"/>
                </a:cubicBezTo>
                <a:cubicBezTo>
                  <a:pt x="816200" y="1896894"/>
                  <a:pt x="629765" y="1890754"/>
                  <a:pt x="468356" y="1872728"/>
                </a:cubicBezTo>
                <a:cubicBezTo>
                  <a:pt x="306947" y="1854702"/>
                  <a:pt x="210512" y="1889106"/>
                  <a:pt x="0" y="1872728"/>
                </a:cubicBezTo>
                <a:cubicBezTo>
                  <a:pt x="7354" y="1728757"/>
                  <a:pt x="21750" y="1519362"/>
                  <a:pt x="0" y="1285940"/>
                </a:cubicBezTo>
                <a:cubicBezTo>
                  <a:pt x="-21750" y="1052518"/>
                  <a:pt x="-28223" y="953376"/>
                  <a:pt x="0" y="680425"/>
                </a:cubicBezTo>
                <a:cubicBezTo>
                  <a:pt x="28223" y="407474"/>
                  <a:pt x="14302" y="307588"/>
                  <a:pt x="0" y="0"/>
                </a:cubicBezTo>
                <a:close/>
              </a:path>
            </a:pathLst>
          </a:custGeom>
          <a:noFill/>
          <a:ln w="57150">
            <a:solidFill>
              <a:srgbClr val="1AA283"/>
            </a:solidFill>
            <a:extLst>
              <a:ext uri="{C807C97D-BFC1-408E-A445-0C87EB9F89A2}">
                <ask:lineSketchStyleProps xmlns:ask="http://schemas.microsoft.com/office/drawing/2018/sketchyshapes" sd="3153003138">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4" name="Picture 6" descr="ingen">
            <a:extLst>
              <a:ext uri="{FF2B5EF4-FFF2-40B4-BE49-F238E27FC236}">
                <a16:creationId xmlns:a16="http://schemas.microsoft.com/office/drawing/2014/main" id="{2BF74E68-5538-4FC3-A77F-A37AC49C674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231988" y="682948"/>
            <a:ext cx="1617142" cy="1980014"/>
          </a:xfrm>
          <a:custGeom>
            <a:avLst/>
            <a:gdLst>
              <a:gd name="connsiteX0" fmla="*/ 0 w 1617142"/>
              <a:gd name="connsiteY0" fmla="*/ 0 h 1980014"/>
              <a:gd name="connsiteX1" fmla="*/ 555219 w 1617142"/>
              <a:gd name="connsiteY1" fmla="*/ 0 h 1980014"/>
              <a:gd name="connsiteX2" fmla="*/ 1078095 w 1617142"/>
              <a:gd name="connsiteY2" fmla="*/ 0 h 1980014"/>
              <a:gd name="connsiteX3" fmla="*/ 1617142 w 1617142"/>
              <a:gd name="connsiteY3" fmla="*/ 0 h 1980014"/>
              <a:gd name="connsiteX4" fmla="*/ 1617142 w 1617142"/>
              <a:gd name="connsiteY4" fmla="*/ 679805 h 1980014"/>
              <a:gd name="connsiteX5" fmla="*/ 1617142 w 1617142"/>
              <a:gd name="connsiteY5" fmla="*/ 1300209 h 1980014"/>
              <a:gd name="connsiteX6" fmla="*/ 1617142 w 1617142"/>
              <a:gd name="connsiteY6" fmla="*/ 1980014 h 1980014"/>
              <a:gd name="connsiteX7" fmla="*/ 1061923 w 1617142"/>
              <a:gd name="connsiteY7" fmla="*/ 1980014 h 1980014"/>
              <a:gd name="connsiteX8" fmla="*/ 506704 w 1617142"/>
              <a:gd name="connsiteY8" fmla="*/ 1980014 h 1980014"/>
              <a:gd name="connsiteX9" fmla="*/ 0 w 1617142"/>
              <a:gd name="connsiteY9" fmla="*/ 1980014 h 1980014"/>
              <a:gd name="connsiteX10" fmla="*/ 0 w 1617142"/>
              <a:gd name="connsiteY10" fmla="*/ 1339809 h 1980014"/>
              <a:gd name="connsiteX11" fmla="*/ 0 w 1617142"/>
              <a:gd name="connsiteY11" fmla="*/ 699605 h 1980014"/>
              <a:gd name="connsiteX12" fmla="*/ 0 w 1617142"/>
              <a:gd name="connsiteY12" fmla="*/ 0 h 198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7142" h="1980014" extrusionOk="0">
                <a:moveTo>
                  <a:pt x="0" y="0"/>
                </a:moveTo>
                <a:cubicBezTo>
                  <a:pt x="249475" y="6505"/>
                  <a:pt x="426244" y="-26205"/>
                  <a:pt x="555219" y="0"/>
                </a:cubicBezTo>
                <a:cubicBezTo>
                  <a:pt x="684194" y="26205"/>
                  <a:pt x="823358" y="-4395"/>
                  <a:pt x="1078095" y="0"/>
                </a:cubicBezTo>
                <a:cubicBezTo>
                  <a:pt x="1332832" y="4395"/>
                  <a:pt x="1434503" y="-3377"/>
                  <a:pt x="1617142" y="0"/>
                </a:cubicBezTo>
                <a:cubicBezTo>
                  <a:pt x="1631135" y="166673"/>
                  <a:pt x="1608832" y="401781"/>
                  <a:pt x="1617142" y="679805"/>
                </a:cubicBezTo>
                <a:cubicBezTo>
                  <a:pt x="1625452" y="957829"/>
                  <a:pt x="1617254" y="1111127"/>
                  <a:pt x="1617142" y="1300209"/>
                </a:cubicBezTo>
                <a:cubicBezTo>
                  <a:pt x="1617030" y="1489291"/>
                  <a:pt x="1596958" y="1706284"/>
                  <a:pt x="1617142" y="1980014"/>
                </a:cubicBezTo>
                <a:cubicBezTo>
                  <a:pt x="1355708" y="1970594"/>
                  <a:pt x="1246822" y="1989560"/>
                  <a:pt x="1061923" y="1980014"/>
                </a:cubicBezTo>
                <a:cubicBezTo>
                  <a:pt x="877024" y="1970468"/>
                  <a:pt x="653280" y="1963442"/>
                  <a:pt x="506704" y="1980014"/>
                </a:cubicBezTo>
                <a:cubicBezTo>
                  <a:pt x="360128" y="1996586"/>
                  <a:pt x="117910" y="1957108"/>
                  <a:pt x="0" y="1980014"/>
                </a:cubicBezTo>
                <a:cubicBezTo>
                  <a:pt x="24317" y="1789258"/>
                  <a:pt x="-22536" y="1498388"/>
                  <a:pt x="0" y="1339809"/>
                </a:cubicBezTo>
                <a:cubicBezTo>
                  <a:pt x="22536" y="1181230"/>
                  <a:pt x="14537" y="1010527"/>
                  <a:pt x="0" y="699605"/>
                </a:cubicBezTo>
                <a:cubicBezTo>
                  <a:pt x="-14537" y="388683"/>
                  <a:pt x="3093" y="203985"/>
                  <a:pt x="0" y="0"/>
                </a:cubicBezTo>
                <a:close/>
              </a:path>
            </a:pathLst>
          </a:custGeom>
          <a:noFill/>
          <a:ln w="76200">
            <a:solidFill>
              <a:srgbClr val="C4BADC"/>
            </a:solidFill>
            <a:extLst>
              <a:ext uri="{C807C97D-BFC1-408E-A445-0C87EB9F89A2}">
                <ask:lineSketchStyleProps xmlns:ask="http://schemas.microsoft.com/office/drawing/2018/sketchyshapes" sd="60862100">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3" name="Picture 12" descr="ingen">
            <a:extLst>
              <a:ext uri="{FF2B5EF4-FFF2-40B4-BE49-F238E27FC236}">
                <a16:creationId xmlns:a16="http://schemas.microsoft.com/office/drawing/2014/main" id="{0BDDB642-3794-432B-9D9A-2C6E17D04817}"/>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981912" y="682948"/>
            <a:ext cx="1725894" cy="2221535"/>
          </a:xfrm>
          <a:custGeom>
            <a:avLst/>
            <a:gdLst>
              <a:gd name="connsiteX0" fmla="*/ 0 w 1725894"/>
              <a:gd name="connsiteY0" fmla="*/ 0 h 2221535"/>
              <a:gd name="connsiteX1" fmla="*/ 575298 w 1725894"/>
              <a:gd name="connsiteY1" fmla="*/ 0 h 2221535"/>
              <a:gd name="connsiteX2" fmla="*/ 1098819 w 1725894"/>
              <a:gd name="connsiteY2" fmla="*/ 0 h 2221535"/>
              <a:gd name="connsiteX3" fmla="*/ 1725894 w 1725894"/>
              <a:gd name="connsiteY3" fmla="*/ 0 h 2221535"/>
              <a:gd name="connsiteX4" fmla="*/ 1725894 w 1725894"/>
              <a:gd name="connsiteY4" fmla="*/ 555384 h 2221535"/>
              <a:gd name="connsiteX5" fmla="*/ 1725894 w 1725894"/>
              <a:gd name="connsiteY5" fmla="*/ 1155198 h 2221535"/>
              <a:gd name="connsiteX6" fmla="*/ 1725894 w 1725894"/>
              <a:gd name="connsiteY6" fmla="*/ 1732797 h 2221535"/>
              <a:gd name="connsiteX7" fmla="*/ 1725894 w 1725894"/>
              <a:gd name="connsiteY7" fmla="*/ 2221535 h 2221535"/>
              <a:gd name="connsiteX8" fmla="*/ 1185114 w 1725894"/>
              <a:gd name="connsiteY8" fmla="*/ 2221535 h 2221535"/>
              <a:gd name="connsiteX9" fmla="*/ 592557 w 1725894"/>
              <a:gd name="connsiteY9" fmla="*/ 2221535 h 2221535"/>
              <a:gd name="connsiteX10" fmla="*/ 0 w 1725894"/>
              <a:gd name="connsiteY10" fmla="*/ 2221535 h 2221535"/>
              <a:gd name="connsiteX11" fmla="*/ 0 w 1725894"/>
              <a:gd name="connsiteY11" fmla="*/ 1732797 h 2221535"/>
              <a:gd name="connsiteX12" fmla="*/ 0 w 1725894"/>
              <a:gd name="connsiteY12" fmla="*/ 1244060 h 2221535"/>
              <a:gd name="connsiteX13" fmla="*/ 0 w 1725894"/>
              <a:gd name="connsiteY13" fmla="*/ 644245 h 2221535"/>
              <a:gd name="connsiteX14" fmla="*/ 0 w 1725894"/>
              <a:gd name="connsiteY14" fmla="*/ 0 h 22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5894" h="2221535" extrusionOk="0">
                <a:moveTo>
                  <a:pt x="0" y="0"/>
                </a:moveTo>
                <a:cubicBezTo>
                  <a:pt x="128663" y="-4592"/>
                  <a:pt x="334100" y="-21623"/>
                  <a:pt x="575298" y="0"/>
                </a:cubicBezTo>
                <a:cubicBezTo>
                  <a:pt x="816496" y="21623"/>
                  <a:pt x="907501" y="9635"/>
                  <a:pt x="1098819" y="0"/>
                </a:cubicBezTo>
                <a:cubicBezTo>
                  <a:pt x="1290137" y="-9635"/>
                  <a:pt x="1556156" y="-11926"/>
                  <a:pt x="1725894" y="0"/>
                </a:cubicBezTo>
                <a:cubicBezTo>
                  <a:pt x="1730845" y="203363"/>
                  <a:pt x="1752455" y="405468"/>
                  <a:pt x="1725894" y="555384"/>
                </a:cubicBezTo>
                <a:cubicBezTo>
                  <a:pt x="1699333" y="705300"/>
                  <a:pt x="1752358" y="881875"/>
                  <a:pt x="1725894" y="1155198"/>
                </a:cubicBezTo>
                <a:cubicBezTo>
                  <a:pt x="1699430" y="1428521"/>
                  <a:pt x="1741077" y="1581744"/>
                  <a:pt x="1725894" y="1732797"/>
                </a:cubicBezTo>
                <a:cubicBezTo>
                  <a:pt x="1710711" y="1883850"/>
                  <a:pt x="1732005" y="2023032"/>
                  <a:pt x="1725894" y="2221535"/>
                </a:cubicBezTo>
                <a:cubicBezTo>
                  <a:pt x="1611905" y="2244241"/>
                  <a:pt x="1331555" y="2235311"/>
                  <a:pt x="1185114" y="2221535"/>
                </a:cubicBezTo>
                <a:cubicBezTo>
                  <a:pt x="1038673" y="2207759"/>
                  <a:pt x="835115" y="2210432"/>
                  <a:pt x="592557" y="2221535"/>
                </a:cubicBezTo>
                <a:cubicBezTo>
                  <a:pt x="349999" y="2232638"/>
                  <a:pt x="190927" y="2240761"/>
                  <a:pt x="0" y="2221535"/>
                </a:cubicBezTo>
                <a:cubicBezTo>
                  <a:pt x="-15497" y="2017811"/>
                  <a:pt x="-14969" y="1935394"/>
                  <a:pt x="0" y="1732797"/>
                </a:cubicBezTo>
                <a:cubicBezTo>
                  <a:pt x="14969" y="1530200"/>
                  <a:pt x="9216" y="1442047"/>
                  <a:pt x="0" y="1244060"/>
                </a:cubicBezTo>
                <a:cubicBezTo>
                  <a:pt x="-9216" y="1046073"/>
                  <a:pt x="-3360" y="811401"/>
                  <a:pt x="0" y="644245"/>
                </a:cubicBezTo>
                <a:cubicBezTo>
                  <a:pt x="3360" y="477089"/>
                  <a:pt x="9295" y="141073"/>
                  <a:pt x="0" y="0"/>
                </a:cubicBezTo>
                <a:close/>
              </a:path>
            </a:pathLst>
          </a:custGeom>
          <a:noFill/>
          <a:ln w="76200">
            <a:solidFill>
              <a:srgbClr val="B9DCD6"/>
            </a:solidFill>
            <a:extLst>
              <a:ext uri="{C807C97D-BFC1-408E-A445-0C87EB9F89A2}">
                <ask:lineSketchStyleProps xmlns:ask="http://schemas.microsoft.com/office/drawing/2018/sketchyshapes" sd="3924400098">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7" name="Bilde 6">
            <a:extLst>
              <a:ext uri="{FF2B5EF4-FFF2-40B4-BE49-F238E27FC236}">
                <a16:creationId xmlns:a16="http://schemas.microsoft.com/office/drawing/2014/main" id="{FFBD7C5C-BC90-4B4D-817C-00FE8DDAE9E1}"/>
              </a:ext>
            </a:extLst>
          </p:cNvPr>
          <p:cNvPicPr>
            <a:picLocks noChangeAspect="1"/>
          </p:cNvPicPr>
          <p:nvPr/>
        </p:nvPicPr>
        <p:blipFill>
          <a:blip r:embed="rId8"/>
          <a:stretch>
            <a:fillRect/>
          </a:stretch>
        </p:blipFill>
        <p:spPr>
          <a:xfrm>
            <a:off x="633872" y="682948"/>
            <a:ext cx="6823114" cy="4797152"/>
          </a:xfrm>
          <a:custGeom>
            <a:avLst/>
            <a:gdLst>
              <a:gd name="connsiteX0" fmla="*/ 0 w 6823114"/>
              <a:gd name="connsiteY0" fmla="*/ 0 h 4797152"/>
              <a:gd name="connsiteX1" fmla="*/ 750543 w 6823114"/>
              <a:gd name="connsiteY1" fmla="*/ 0 h 4797152"/>
              <a:gd name="connsiteX2" fmla="*/ 1501085 w 6823114"/>
              <a:gd name="connsiteY2" fmla="*/ 0 h 4797152"/>
              <a:gd name="connsiteX3" fmla="*/ 2046934 w 6823114"/>
              <a:gd name="connsiteY3" fmla="*/ 0 h 4797152"/>
              <a:gd name="connsiteX4" fmla="*/ 2524552 w 6823114"/>
              <a:gd name="connsiteY4" fmla="*/ 0 h 4797152"/>
              <a:gd name="connsiteX5" fmla="*/ 3138632 w 6823114"/>
              <a:gd name="connsiteY5" fmla="*/ 0 h 4797152"/>
              <a:gd name="connsiteX6" fmla="*/ 3616250 w 6823114"/>
              <a:gd name="connsiteY6" fmla="*/ 0 h 4797152"/>
              <a:gd name="connsiteX7" fmla="*/ 4230331 w 6823114"/>
              <a:gd name="connsiteY7" fmla="*/ 0 h 4797152"/>
              <a:gd name="connsiteX8" fmla="*/ 4844411 w 6823114"/>
              <a:gd name="connsiteY8" fmla="*/ 0 h 4797152"/>
              <a:gd name="connsiteX9" fmla="*/ 5594953 w 6823114"/>
              <a:gd name="connsiteY9" fmla="*/ 0 h 4797152"/>
              <a:gd name="connsiteX10" fmla="*/ 6140803 w 6823114"/>
              <a:gd name="connsiteY10" fmla="*/ 0 h 4797152"/>
              <a:gd name="connsiteX11" fmla="*/ 6823114 w 6823114"/>
              <a:gd name="connsiteY11" fmla="*/ 0 h 4797152"/>
              <a:gd name="connsiteX12" fmla="*/ 6823114 w 6823114"/>
              <a:gd name="connsiteY12" fmla="*/ 589364 h 4797152"/>
              <a:gd name="connsiteX13" fmla="*/ 6823114 w 6823114"/>
              <a:gd name="connsiteY13" fmla="*/ 1178729 h 4797152"/>
              <a:gd name="connsiteX14" fmla="*/ 6823114 w 6823114"/>
              <a:gd name="connsiteY14" fmla="*/ 1720122 h 4797152"/>
              <a:gd name="connsiteX15" fmla="*/ 6823114 w 6823114"/>
              <a:gd name="connsiteY15" fmla="*/ 2357458 h 4797152"/>
              <a:gd name="connsiteX16" fmla="*/ 6823114 w 6823114"/>
              <a:gd name="connsiteY16" fmla="*/ 3090737 h 4797152"/>
              <a:gd name="connsiteX17" fmla="*/ 6823114 w 6823114"/>
              <a:gd name="connsiteY17" fmla="*/ 3871987 h 4797152"/>
              <a:gd name="connsiteX18" fmla="*/ 6823114 w 6823114"/>
              <a:gd name="connsiteY18" fmla="*/ 4797152 h 4797152"/>
              <a:gd name="connsiteX19" fmla="*/ 6345496 w 6823114"/>
              <a:gd name="connsiteY19" fmla="*/ 4797152 h 4797152"/>
              <a:gd name="connsiteX20" fmla="*/ 5594953 w 6823114"/>
              <a:gd name="connsiteY20" fmla="*/ 4797152 h 4797152"/>
              <a:gd name="connsiteX21" fmla="*/ 4980873 w 6823114"/>
              <a:gd name="connsiteY21" fmla="*/ 4797152 h 4797152"/>
              <a:gd name="connsiteX22" fmla="*/ 4435024 w 6823114"/>
              <a:gd name="connsiteY22" fmla="*/ 4797152 h 4797152"/>
              <a:gd name="connsiteX23" fmla="*/ 3957406 w 6823114"/>
              <a:gd name="connsiteY23" fmla="*/ 4797152 h 4797152"/>
              <a:gd name="connsiteX24" fmla="*/ 3479788 w 6823114"/>
              <a:gd name="connsiteY24" fmla="*/ 4797152 h 4797152"/>
              <a:gd name="connsiteX25" fmla="*/ 2933939 w 6823114"/>
              <a:gd name="connsiteY25" fmla="*/ 4797152 h 4797152"/>
              <a:gd name="connsiteX26" fmla="*/ 2388090 w 6823114"/>
              <a:gd name="connsiteY26" fmla="*/ 4797152 h 4797152"/>
              <a:gd name="connsiteX27" fmla="*/ 1910472 w 6823114"/>
              <a:gd name="connsiteY27" fmla="*/ 4797152 h 4797152"/>
              <a:gd name="connsiteX28" fmla="*/ 1091698 w 6823114"/>
              <a:gd name="connsiteY28" fmla="*/ 4797152 h 4797152"/>
              <a:gd name="connsiteX29" fmla="*/ 0 w 6823114"/>
              <a:gd name="connsiteY29" fmla="*/ 4797152 h 4797152"/>
              <a:gd name="connsiteX30" fmla="*/ 0 w 6823114"/>
              <a:gd name="connsiteY30" fmla="*/ 4207788 h 4797152"/>
              <a:gd name="connsiteX31" fmla="*/ 0 w 6823114"/>
              <a:gd name="connsiteY31" fmla="*/ 3474509 h 4797152"/>
              <a:gd name="connsiteX32" fmla="*/ 0 w 6823114"/>
              <a:gd name="connsiteY32" fmla="*/ 2693258 h 4797152"/>
              <a:gd name="connsiteX33" fmla="*/ 0 w 6823114"/>
              <a:gd name="connsiteY33" fmla="*/ 1912008 h 4797152"/>
              <a:gd name="connsiteX34" fmla="*/ 0 w 6823114"/>
              <a:gd name="connsiteY34" fmla="*/ 1370615 h 4797152"/>
              <a:gd name="connsiteX35" fmla="*/ 0 w 6823114"/>
              <a:gd name="connsiteY35" fmla="*/ 685307 h 4797152"/>
              <a:gd name="connsiteX36" fmla="*/ 0 w 6823114"/>
              <a:gd name="connsiteY36" fmla="*/ 0 h 479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823114" h="4797152" fill="none" extrusionOk="0">
                <a:moveTo>
                  <a:pt x="0" y="0"/>
                </a:moveTo>
                <a:cubicBezTo>
                  <a:pt x="191066" y="14777"/>
                  <a:pt x="565097" y="-21380"/>
                  <a:pt x="750543" y="0"/>
                </a:cubicBezTo>
                <a:cubicBezTo>
                  <a:pt x="935989" y="21380"/>
                  <a:pt x="1341968" y="-8888"/>
                  <a:pt x="1501085" y="0"/>
                </a:cubicBezTo>
                <a:cubicBezTo>
                  <a:pt x="1660202" y="8888"/>
                  <a:pt x="1934090" y="6108"/>
                  <a:pt x="2046934" y="0"/>
                </a:cubicBezTo>
                <a:cubicBezTo>
                  <a:pt x="2159778" y="-6108"/>
                  <a:pt x="2410392" y="5863"/>
                  <a:pt x="2524552" y="0"/>
                </a:cubicBezTo>
                <a:cubicBezTo>
                  <a:pt x="2638712" y="-5863"/>
                  <a:pt x="2937193" y="-10291"/>
                  <a:pt x="3138632" y="0"/>
                </a:cubicBezTo>
                <a:cubicBezTo>
                  <a:pt x="3340071" y="10291"/>
                  <a:pt x="3405208" y="-23208"/>
                  <a:pt x="3616250" y="0"/>
                </a:cubicBezTo>
                <a:cubicBezTo>
                  <a:pt x="3827292" y="23208"/>
                  <a:pt x="3983881" y="-23139"/>
                  <a:pt x="4230331" y="0"/>
                </a:cubicBezTo>
                <a:cubicBezTo>
                  <a:pt x="4476781" y="23139"/>
                  <a:pt x="4641923" y="-15370"/>
                  <a:pt x="4844411" y="0"/>
                </a:cubicBezTo>
                <a:cubicBezTo>
                  <a:pt x="5046899" y="15370"/>
                  <a:pt x="5294091" y="19353"/>
                  <a:pt x="5594953" y="0"/>
                </a:cubicBezTo>
                <a:cubicBezTo>
                  <a:pt x="5895815" y="-19353"/>
                  <a:pt x="5945942" y="1411"/>
                  <a:pt x="6140803" y="0"/>
                </a:cubicBezTo>
                <a:cubicBezTo>
                  <a:pt x="6335664" y="-1411"/>
                  <a:pt x="6500109" y="26432"/>
                  <a:pt x="6823114" y="0"/>
                </a:cubicBezTo>
                <a:cubicBezTo>
                  <a:pt x="6849511" y="263146"/>
                  <a:pt x="6842682" y="387769"/>
                  <a:pt x="6823114" y="589364"/>
                </a:cubicBezTo>
                <a:cubicBezTo>
                  <a:pt x="6803546" y="790959"/>
                  <a:pt x="6831643" y="1026132"/>
                  <a:pt x="6823114" y="1178729"/>
                </a:cubicBezTo>
                <a:cubicBezTo>
                  <a:pt x="6814585" y="1331327"/>
                  <a:pt x="6819300" y="1536571"/>
                  <a:pt x="6823114" y="1720122"/>
                </a:cubicBezTo>
                <a:cubicBezTo>
                  <a:pt x="6826928" y="1903673"/>
                  <a:pt x="6832462" y="2112655"/>
                  <a:pt x="6823114" y="2357458"/>
                </a:cubicBezTo>
                <a:cubicBezTo>
                  <a:pt x="6813766" y="2602261"/>
                  <a:pt x="6824505" y="2814496"/>
                  <a:pt x="6823114" y="3090737"/>
                </a:cubicBezTo>
                <a:cubicBezTo>
                  <a:pt x="6821723" y="3366978"/>
                  <a:pt x="6816929" y="3602023"/>
                  <a:pt x="6823114" y="3871987"/>
                </a:cubicBezTo>
                <a:cubicBezTo>
                  <a:pt x="6829300" y="4141951"/>
                  <a:pt x="6829364" y="4403543"/>
                  <a:pt x="6823114" y="4797152"/>
                </a:cubicBezTo>
                <a:cubicBezTo>
                  <a:pt x="6653818" y="4784655"/>
                  <a:pt x="6541248" y="4817498"/>
                  <a:pt x="6345496" y="4797152"/>
                </a:cubicBezTo>
                <a:cubicBezTo>
                  <a:pt x="6149744" y="4776806"/>
                  <a:pt x="5938216" y="4773381"/>
                  <a:pt x="5594953" y="4797152"/>
                </a:cubicBezTo>
                <a:cubicBezTo>
                  <a:pt x="5251690" y="4820923"/>
                  <a:pt x="5259762" y="4772815"/>
                  <a:pt x="4980873" y="4797152"/>
                </a:cubicBezTo>
                <a:cubicBezTo>
                  <a:pt x="4701984" y="4821489"/>
                  <a:pt x="4659540" y="4795844"/>
                  <a:pt x="4435024" y="4797152"/>
                </a:cubicBezTo>
                <a:cubicBezTo>
                  <a:pt x="4210508" y="4798460"/>
                  <a:pt x="4185485" y="4806228"/>
                  <a:pt x="3957406" y="4797152"/>
                </a:cubicBezTo>
                <a:cubicBezTo>
                  <a:pt x="3729327" y="4788076"/>
                  <a:pt x="3591787" y="4787672"/>
                  <a:pt x="3479788" y="4797152"/>
                </a:cubicBezTo>
                <a:cubicBezTo>
                  <a:pt x="3367789" y="4806632"/>
                  <a:pt x="3170587" y="4823332"/>
                  <a:pt x="2933939" y="4797152"/>
                </a:cubicBezTo>
                <a:cubicBezTo>
                  <a:pt x="2697291" y="4770972"/>
                  <a:pt x="2521300" y="4795854"/>
                  <a:pt x="2388090" y="4797152"/>
                </a:cubicBezTo>
                <a:cubicBezTo>
                  <a:pt x="2254880" y="4798450"/>
                  <a:pt x="2090657" y="4805311"/>
                  <a:pt x="1910472" y="4797152"/>
                </a:cubicBezTo>
                <a:cubicBezTo>
                  <a:pt x="1730287" y="4788993"/>
                  <a:pt x="1344625" y="4835388"/>
                  <a:pt x="1091698" y="4797152"/>
                </a:cubicBezTo>
                <a:cubicBezTo>
                  <a:pt x="838771" y="4758916"/>
                  <a:pt x="240748" y="4832581"/>
                  <a:pt x="0" y="4797152"/>
                </a:cubicBezTo>
                <a:cubicBezTo>
                  <a:pt x="-19761" y="4586990"/>
                  <a:pt x="-573" y="4381552"/>
                  <a:pt x="0" y="4207788"/>
                </a:cubicBezTo>
                <a:cubicBezTo>
                  <a:pt x="573" y="4034024"/>
                  <a:pt x="12766" y="3711747"/>
                  <a:pt x="0" y="3474509"/>
                </a:cubicBezTo>
                <a:cubicBezTo>
                  <a:pt x="-12766" y="3237271"/>
                  <a:pt x="-7879" y="2917401"/>
                  <a:pt x="0" y="2693258"/>
                </a:cubicBezTo>
                <a:cubicBezTo>
                  <a:pt x="7879" y="2469115"/>
                  <a:pt x="-21089" y="2155710"/>
                  <a:pt x="0" y="1912008"/>
                </a:cubicBezTo>
                <a:cubicBezTo>
                  <a:pt x="21089" y="1668306"/>
                  <a:pt x="-6394" y="1527680"/>
                  <a:pt x="0" y="1370615"/>
                </a:cubicBezTo>
                <a:cubicBezTo>
                  <a:pt x="6394" y="1213550"/>
                  <a:pt x="24052" y="965611"/>
                  <a:pt x="0" y="685307"/>
                </a:cubicBezTo>
                <a:cubicBezTo>
                  <a:pt x="-24052" y="405003"/>
                  <a:pt x="-14605" y="198794"/>
                  <a:pt x="0" y="0"/>
                </a:cubicBezTo>
                <a:close/>
              </a:path>
              <a:path w="6823114" h="4797152" stroke="0" extrusionOk="0">
                <a:moveTo>
                  <a:pt x="0" y="0"/>
                </a:moveTo>
                <a:cubicBezTo>
                  <a:pt x="145837" y="-23839"/>
                  <a:pt x="365251" y="-13502"/>
                  <a:pt x="477618" y="0"/>
                </a:cubicBezTo>
                <a:cubicBezTo>
                  <a:pt x="589985" y="13502"/>
                  <a:pt x="941745" y="33728"/>
                  <a:pt x="1296392" y="0"/>
                </a:cubicBezTo>
                <a:cubicBezTo>
                  <a:pt x="1651039" y="-33728"/>
                  <a:pt x="1769133" y="-29835"/>
                  <a:pt x="2046934" y="0"/>
                </a:cubicBezTo>
                <a:cubicBezTo>
                  <a:pt x="2324735" y="29835"/>
                  <a:pt x="2470353" y="-24144"/>
                  <a:pt x="2729246" y="0"/>
                </a:cubicBezTo>
                <a:cubicBezTo>
                  <a:pt x="2988139" y="24144"/>
                  <a:pt x="3128604" y="9548"/>
                  <a:pt x="3275095" y="0"/>
                </a:cubicBezTo>
                <a:cubicBezTo>
                  <a:pt x="3421586" y="-9548"/>
                  <a:pt x="3566013" y="16034"/>
                  <a:pt x="3820944" y="0"/>
                </a:cubicBezTo>
                <a:cubicBezTo>
                  <a:pt x="4075875" y="-16034"/>
                  <a:pt x="4221713" y="5661"/>
                  <a:pt x="4366793" y="0"/>
                </a:cubicBezTo>
                <a:cubicBezTo>
                  <a:pt x="4511873" y="-5661"/>
                  <a:pt x="4749124" y="-2840"/>
                  <a:pt x="5049104" y="0"/>
                </a:cubicBezTo>
                <a:cubicBezTo>
                  <a:pt x="5349084" y="2840"/>
                  <a:pt x="5463789" y="33144"/>
                  <a:pt x="5867878" y="0"/>
                </a:cubicBezTo>
                <a:cubicBezTo>
                  <a:pt x="6271967" y="-33144"/>
                  <a:pt x="6384615" y="21501"/>
                  <a:pt x="6823114" y="0"/>
                </a:cubicBezTo>
                <a:cubicBezTo>
                  <a:pt x="6805343" y="126477"/>
                  <a:pt x="6802407" y="405192"/>
                  <a:pt x="6823114" y="541393"/>
                </a:cubicBezTo>
                <a:cubicBezTo>
                  <a:pt x="6843821" y="677594"/>
                  <a:pt x="6834421" y="954313"/>
                  <a:pt x="6823114" y="1082786"/>
                </a:cubicBezTo>
                <a:cubicBezTo>
                  <a:pt x="6811807" y="1211259"/>
                  <a:pt x="6800592" y="1407890"/>
                  <a:pt x="6823114" y="1624179"/>
                </a:cubicBezTo>
                <a:cubicBezTo>
                  <a:pt x="6845636" y="1840468"/>
                  <a:pt x="6843134" y="1943227"/>
                  <a:pt x="6823114" y="2261515"/>
                </a:cubicBezTo>
                <a:cubicBezTo>
                  <a:pt x="6803094" y="2579803"/>
                  <a:pt x="6849871" y="2793959"/>
                  <a:pt x="6823114" y="2946822"/>
                </a:cubicBezTo>
                <a:cubicBezTo>
                  <a:pt x="6796357" y="3099685"/>
                  <a:pt x="6838848" y="3364405"/>
                  <a:pt x="6823114" y="3728072"/>
                </a:cubicBezTo>
                <a:cubicBezTo>
                  <a:pt x="6807381" y="4091739"/>
                  <a:pt x="6850297" y="4431625"/>
                  <a:pt x="6823114" y="4797152"/>
                </a:cubicBezTo>
                <a:cubicBezTo>
                  <a:pt x="6608029" y="4811334"/>
                  <a:pt x="6428097" y="4820253"/>
                  <a:pt x="6277265" y="4797152"/>
                </a:cubicBezTo>
                <a:cubicBezTo>
                  <a:pt x="6126433" y="4774051"/>
                  <a:pt x="5878267" y="4794830"/>
                  <a:pt x="5663185" y="4797152"/>
                </a:cubicBezTo>
                <a:cubicBezTo>
                  <a:pt x="5448103" y="4799474"/>
                  <a:pt x="5302451" y="4768919"/>
                  <a:pt x="4980873" y="4797152"/>
                </a:cubicBezTo>
                <a:cubicBezTo>
                  <a:pt x="4659295" y="4825385"/>
                  <a:pt x="4597150" y="4769438"/>
                  <a:pt x="4366793" y="4797152"/>
                </a:cubicBezTo>
                <a:cubicBezTo>
                  <a:pt x="4136436" y="4824866"/>
                  <a:pt x="3895684" y="4767765"/>
                  <a:pt x="3684482" y="4797152"/>
                </a:cubicBezTo>
                <a:cubicBezTo>
                  <a:pt x="3473280" y="4826539"/>
                  <a:pt x="3179300" y="4823919"/>
                  <a:pt x="3002170" y="4797152"/>
                </a:cubicBezTo>
                <a:cubicBezTo>
                  <a:pt x="2825040" y="4770385"/>
                  <a:pt x="2581383" y="4797408"/>
                  <a:pt x="2183396" y="4797152"/>
                </a:cubicBezTo>
                <a:cubicBezTo>
                  <a:pt x="1785409" y="4796896"/>
                  <a:pt x="1860574" y="4777335"/>
                  <a:pt x="1637547" y="4797152"/>
                </a:cubicBezTo>
                <a:cubicBezTo>
                  <a:pt x="1414520" y="4816969"/>
                  <a:pt x="1252578" y="4805124"/>
                  <a:pt x="1023467" y="4797152"/>
                </a:cubicBezTo>
                <a:cubicBezTo>
                  <a:pt x="794356" y="4789180"/>
                  <a:pt x="355049" y="4843622"/>
                  <a:pt x="0" y="4797152"/>
                </a:cubicBezTo>
                <a:cubicBezTo>
                  <a:pt x="-4096" y="4548149"/>
                  <a:pt x="14502" y="4462685"/>
                  <a:pt x="0" y="4255759"/>
                </a:cubicBezTo>
                <a:cubicBezTo>
                  <a:pt x="-14502" y="4048833"/>
                  <a:pt x="-25190" y="3828399"/>
                  <a:pt x="0" y="3570452"/>
                </a:cubicBezTo>
                <a:cubicBezTo>
                  <a:pt x="25190" y="3312505"/>
                  <a:pt x="-18272" y="3141533"/>
                  <a:pt x="0" y="3029059"/>
                </a:cubicBezTo>
                <a:cubicBezTo>
                  <a:pt x="18272" y="2916585"/>
                  <a:pt x="30295" y="2534541"/>
                  <a:pt x="0" y="2295780"/>
                </a:cubicBezTo>
                <a:cubicBezTo>
                  <a:pt x="-30295" y="2057019"/>
                  <a:pt x="-14916" y="1764318"/>
                  <a:pt x="0" y="1514529"/>
                </a:cubicBezTo>
                <a:cubicBezTo>
                  <a:pt x="14916" y="1264740"/>
                  <a:pt x="21929" y="1233452"/>
                  <a:pt x="0" y="973137"/>
                </a:cubicBezTo>
                <a:cubicBezTo>
                  <a:pt x="-21929" y="712822"/>
                  <a:pt x="26954" y="385376"/>
                  <a:pt x="0" y="0"/>
                </a:cubicBezTo>
                <a:close/>
              </a:path>
            </a:pathLst>
          </a:custGeom>
          <a:ln w="57150">
            <a:solidFill>
              <a:schemeClr val="bg2">
                <a:lumMod val="75000"/>
              </a:schemeClr>
            </a:solidFill>
            <a:extLst>
              <a:ext uri="{C807C97D-BFC1-408E-A445-0C87EB9F89A2}">
                <ask:lineSketchStyleProps xmlns:ask="http://schemas.microsoft.com/office/drawing/2018/sketchyshapes" sd="516136229">
                  <a:prstGeom prst="rect">
                    <a:avLst/>
                  </a:prstGeom>
                  <ask:type>
                    <ask:lineSketchFreehand/>
                  </ask:type>
                </ask:lineSketchStyleProps>
              </a:ext>
            </a:extLst>
          </a:ln>
        </p:spPr>
      </p:pic>
      <p:sp>
        <p:nvSpPr>
          <p:cNvPr id="8" name="TekstSylinder 7">
            <a:extLst>
              <a:ext uri="{FF2B5EF4-FFF2-40B4-BE49-F238E27FC236}">
                <a16:creationId xmlns:a16="http://schemas.microsoft.com/office/drawing/2014/main" id="{406134D9-BF1B-45A8-9CCF-0F10858F60C0}"/>
              </a:ext>
            </a:extLst>
          </p:cNvPr>
          <p:cNvSpPr txBox="1"/>
          <p:nvPr/>
        </p:nvSpPr>
        <p:spPr>
          <a:xfrm>
            <a:off x="633872" y="5661248"/>
            <a:ext cx="6614256" cy="307777"/>
          </a:xfrm>
          <a:prstGeom prst="rect">
            <a:avLst/>
          </a:prstGeom>
          <a:noFill/>
        </p:spPr>
        <p:txBody>
          <a:bodyPr wrap="square" rtlCol="0">
            <a:spAutoFit/>
          </a:bodyPr>
          <a:lstStyle/>
          <a:p>
            <a:r>
              <a:rPr lang="nb-NO" sz="1400"/>
              <a:t>Bilde: Colourbox, </a:t>
            </a:r>
            <a:r>
              <a:rPr lang="nb-NO" sz="1400" err="1"/>
              <a:t>Volyk</a:t>
            </a:r>
            <a:r>
              <a:rPr lang="nb-NO" sz="1400"/>
              <a:t> #39288160</a:t>
            </a:r>
          </a:p>
        </p:txBody>
      </p:sp>
    </p:spTree>
    <p:custDataLst>
      <p:tags r:id="rId1"/>
    </p:custDataLst>
    <p:extLst>
      <p:ext uri="{BB962C8B-B14F-4D97-AF65-F5344CB8AC3E}">
        <p14:creationId xmlns:p14="http://schemas.microsoft.com/office/powerpoint/2010/main" val="14955930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7362">
        <p15:prstTrans prst="pageCurlDouble"/>
      </p:transition>
    </mc:Choice>
    <mc:Fallback>
      <p:transition spd="slow" advTm="173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5BD4F8-9424-6E4D-B05B-4EA4C6988182}"/>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993596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72FFEF-7EEE-42BD-84EF-62A111929BA1}"/>
              </a:ext>
            </a:extLst>
          </p:cNvPr>
          <p:cNvSpPr>
            <a:spLocks noGrp="1"/>
          </p:cNvSpPr>
          <p:nvPr>
            <p:ph type="title"/>
          </p:nvPr>
        </p:nvSpPr>
        <p:spPr/>
        <p:txBody>
          <a:bodyPr/>
          <a:lstStyle/>
          <a:p>
            <a:r>
              <a:rPr lang="nb-NO" b="1" kern="1200">
                <a:latin typeface="+mj-lt"/>
                <a:ea typeface="+mj-ea"/>
                <a:cs typeface="+mj-cs"/>
              </a:rPr>
              <a:t>Til læreren</a:t>
            </a:r>
            <a:endParaRPr lang="nb-NO" b="1"/>
          </a:p>
        </p:txBody>
      </p:sp>
      <p:sp>
        <p:nvSpPr>
          <p:cNvPr id="3" name="Plassholder for innhold 2">
            <a:extLst>
              <a:ext uri="{FF2B5EF4-FFF2-40B4-BE49-F238E27FC236}">
                <a16:creationId xmlns:a16="http://schemas.microsoft.com/office/drawing/2014/main" id="{7B11F4E4-CDCD-4949-B446-DAB068CA6023}"/>
              </a:ext>
            </a:extLst>
          </p:cNvPr>
          <p:cNvSpPr>
            <a:spLocks noGrp="1"/>
          </p:cNvSpPr>
          <p:nvPr>
            <p:ph idx="1"/>
          </p:nvPr>
        </p:nvSpPr>
        <p:spPr>
          <a:xfrm>
            <a:off x="695325" y="1340767"/>
            <a:ext cx="6624812" cy="5078033"/>
          </a:xfrm>
        </p:spPr>
        <p:txBody>
          <a:bodyPr/>
          <a:lstStyle/>
          <a:p>
            <a:pPr marL="0" indent="0">
              <a:lnSpc>
                <a:spcPct val="110000"/>
              </a:lnSpc>
              <a:spcAft>
                <a:spcPts val="600"/>
              </a:spcAft>
              <a:buSzPct val="80000"/>
              <a:buNone/>
            </a:pPr>
            <a:r>
              <a:rPr lang="nb-NO" sz="2000"/>
              <a:t>Denne presentasjonen er laget for å inspirere deg som lærer på veien mot å lage et undervisningsopplegg tilpasset din elevgruppe. Her er et utvalg av lysark fylt med informasjon, spørsmål som stimulerer til gode samtaler med elevene samt oppgaver til elevene. Presentasjonen er ikke laget for å «dekke» en undervisningstime, men du som lærer kan velge å bruke noen av lysarkene i din undervisning dersom du ønsker det.</a:t>
            </a:r>
          </a:p>
          <a:p>
            <a:pPr marL="0" indent="0">
              <a:lnSpc>
                <a:spcPct val="110000"/>
              </a:lnSpc>
              <a:spcAft>
                <a:spcPts val="600"/>
              </a:spcAft>
              <a:buSzPct val="80000"/>
              <a:buNone/>
            </a:pPr>
            <a:r>
              <a:rPr lang="nb-NO" sz="2000"/>
              <a:t>Hvis du klikker på «notater» nede i vinduet, vil du finne en tekst til hvert lysbilde som beskriver hvordan du kan bruke det.</a:t>
            </a:r>
          </a:p>
          <a:p>
            <a:pPr marL="0" indent="0">
              <a:lnSpc>
                <a:spcPct val="110000"/>
              </a:lnSpc>
              <a:spcAft>
                <a:spcPts val="600"/>
              </a:spcAft>
              <a:buSzPct val="80000"/>
              <a:buNone/>
            </a:pPr>
            <a:r>
              <a:rPr lang="nb-NO" sz="3600"/>
              <a:t>Lykke til!</a:t>
            </a:r>
          </a:p>
          <a:p>
            <a:pPr marL="0" indent="0">
              <a:buNone/>
            </a:pPr>
            <a:endParaRPr lang="nb-NO"/>
          </a:p>
        </p:txBody>
      </p:sp>
      <p:sp>
        <p:nvSpPr>
          <p:cNvPr id="4" name="Plassholder for dato 3">
            <a:extLst>
              <a:ext uri="{FF2B5EF4-FFF2-40B4-BE49-F238E27FC236}">
                <a16:creationId xmlns:a16="http://schemas.microsoft.com/office/drawing/2014/main" id="{C560B987-92ED-4E12-81AE-12521208308B}"/>
              </a:ext>
            </a:extLst>
          </p:cNvPr>
          <p:cNvSpPr>
            <a:spLocks noGrp="1"/>
          </p:cNvSpPr>
          <p:nvPr>
            <p:ph type="dt" sz="half" idx="10"/>
          </p:nvPr>
        </p:nvSpPr>
        <p:spPr/>
        <p:txBody>
          <a:bodyPr/>
          <a:lstStyle/>
          <a:p>
            <a:endParaRPr lang="nb-NO"/>
          </a:p>
        </p:txBody>
      </p:sp>
      <p:sp>
        <p:nvSpPr>
          <p:cNvPr id="5" name="Plassholder for bunntekst 4">
            <a:extLst>
              <a:ext uri="{FF2B5EF4-FFF2-40B4-BE49-F238E27FC236}">
                <a16:creationId xmlns:a16="http://schemas.microsoft.com/office/drawing/2014/main" id="{15F70A87-F329-49C4-BB8E-9F2BD0DAC42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24750C2-848C-4428-BCB2-66D9215C2C4D}"/>
              </a:ext>
            </a:extLst>
          </p:cNvPr>
          <p:cNvSpPr>
            <a:spLocks noGrp="1"/>
          </p:cNvSpPr>
          <p:nvPr>
            <p:ph type="sldNum" sz="quarter" idx="12"/>
          </p:nvPr>
        </p:nvSpPr>
        <p:spPr/>
        <p:txBody>
          <a:bodyPr/>
          <a:lstStyle/>
          <a:p>
            <a:fld id="{62F8C147-E5C9-4E5A-BFDA-02BE385E1D0E}" type="slidenum">
              <a:rPr lang="nb-NO" smtClean="0"/>
              <a:pPr/>
              <a:t>2</a:t>
            </a:fld>
            <a:endParaRPr lang="nb-NO"/>
          </a:p>
        </p:txBody>
      </p:sp>
      <p:pic>
        <p:nvPicPr>
          <p:cNvPr id="7" name="Bilde 6">
            <a:extLst>
              <a:ext uri="{FF2B5EF4-FFF2-40B4-BE49-F238E27FC236}">
                <a16:creationId xmlns:a16="http://schemas.microsoft.com/office/drawing/2014/main" id="{49EFB5EB-A3DB-419D-A76E-482D73C04F40}"/>
              </a:ext>
            </a:extLst>
          </p:cNvPr>
          <p:cNvPicPr>
            <a:picLocks noChangeAspect="1"/>
          </p:cNvPicPr>
          <p:nvPr/>
        </p:nvPicPr>
        <p:blipFill rotWithShape="1">
          <a:blip r:embed="rId3"/>
          <a:srcRect l="3696" t="6516" r="6530" b="11585"/>
          <a:stretch/>
        </p:blipFill>
        <p:spPr>
          <a:xfrm>
            <a:off x="8646926" y="1228334"/>
            <a:ext cx="2894168" cy="3960440"/>
          </a:xfrm>
          <a:prstGeom prst="rect">
            <a:avLst/>
          </a:prstGeom>
        </p:spPr>
      </p:pic>
      <p:sp>
        <p:nvSpPr>
          <p:cNvPr id="8" name="TekstSylinder 7">
            <a:extLst>
              <a:ext uri="{FF2B5EF4-FFF2-40B4-BE49-F238E27FC236}">
                <a16:creationId xmlns:a16="http://schemas.microsoft.com/office/drawing/2014/main" id="{8A0CE96D-09F2-4094-B11A-53FB708ADEE2}"/>
              </a:ext>
            </a:extLst>
          </p:cNvPr>
          <p:cNvSpPr txBox="1"/>
          <p:nvPr/>
        </p:nvSpPr>
        <p:spPr>
          <a:xfrm>
            <a:off x="8646926" y="5301208"/>
            <a:ext cx="2894168" cy="307777"/>
          </a:xfrm>
          <a:prstGeom prst="rect">
            <a:avLst/>
          </a:prstGeom>
          <a:noFill/>
        </p:spPr>
        <p:txBody>
          <a:bodyPr wrap="square" rtlCol="0">
            <a:spAutoFit/>
          </a:bodyPr>
          <a:lstStyle/>
          <a:p>
            <a:r>
              <a:rPr lang="nb-NO" sz="1400"/>
              <a:t>Bilde: Colourbox, #1190497</a:t>
            </a:r>
          </a:p>
        </p:txBody>
      </p:sp>
    </p:spTree>
    <p:extLst>
      <p:ext uri="{BB962C8B-B14F-4D97-AF65-F5344CB8AC3E}">
        <p14:creationId xmlns:p14="http://schemas.microsoft.com/office/powerpoint/2010/main" val="2982749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127448" y="1052736"/>
            <a:ext cx="5616624" cy="638944"/>
          </a:xfrm>
        </p:spPr>
        <p:txBody>
          <a:bodyPr rtlCol="0">
            <a:normAutofit/>
          </a:bodyPr>
          <a:lstStyle/>
          <a:p>
            <a:pPr rtl="0"/>
            <a:r>
              <a:rPr lang="nb-NO" sz="3600" b="1"/>
              <a:t>Hva er en håndform?</a:t>
            </a:r>
          </a:p>
        </p:txBody>
      </p:sp>
      <p:sp>
        <p:nvSpPr>
          <p:cNvPr id="3" name="Tittel 1">
            <a:extLst>
              <a:ext uri="{FF2B5EF4-FFF2-40B4-BE49-F238E27FC236}">
                <a16:creationId xmlns:a16="http://schemas.microsoft.com/office/drawing/2014/main" id="{A5E91D87-0C5C-4AE1-B88C-D6F2945A42E7}"/>
              </a:ext>
            </a:extLst>
          </p:cNvPr>
          <p:cNvSpPr txBox="1">
            <a:spLocks/>
          </p:cNvSpPr>
          <p:nvPr/>
        </p:nvSpPr>
        <p:spPr>
          <a:xfrm>
            <a:off x="1127448" y="2276872"/>
            <a:ext cx="6768752" cy="63894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nb-NO" sz="3600" b="1"/>
              <a:t>Hva bruker vi håndformer til?</a:t>
            </a:r>
          </a:p>
        </p:txBody>
      </p:sp>
      <p:sp>
        <p:nvSpPr>
          <p:cNvPr id="4" name="Tittel 1">
            <a:extLst>
              <a:ext uri="{FF2B5EF4-FFF2-40B4-BE49-F238E27FC236}">
                <a16:creationId xmlns:a16="http://schemas.microsoft.com/office/drawing/2014/main" id="{E9C6E824-7A8B-4CE9-9502-2B052259641E}"/>
              </a:ext>
            </a:extLst>
          </p:cNvPr>
          <p:cNvSpPr txBox="1">
            <a:spLocks/>
          </p:cNvSpPr>
          <p:nvPr/>
        </p:nvSpPr>
        <p:spPr>
          <a:xfrm>
            <a:off x="1127448" y="3501008"/>
            <a:ext cx="8640960" cy="6389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nb-NO" sz="3600" b="1"/>
              <a:t>Hvor mange ulike håndformer har vi?</a:t>
            </a:r>
          </a:p>
        </p:txBody>
      </p:sp>
      <p:sp>
        <p:nvSpPr>
          <p:cNvPr id="5" name="Tittel 1">
            <a:extLst>
              <a:ext uri="{FF2B5EF4-FFF2-40B4-BE49-F238E27FC236}">
                <a16:creationId xmlns:a16="http://schemas.microsoft.com/office/drawing/2014/main" id="{A2C88DB4-D012-4B28-AE21-8895780F1AB1}"/>
              </a:ext>
            </a:extLst>
          </p:cNvPr>
          <p:cNvSpPr txBox="1">
            <a:spLocks/>
          </p:cNvSpPr>
          <p:nvPr/>
        </p:nvSpPr>
        <p:spPr>
          <a:xfrm>
            <a:off x="1127448" y="4725144"/>
            <a:ext cx="9289032" cy="6389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nb-NO" sz="3600" b="1"/>
              <a:t>Hvilke håndformer bruker vi ofte?</a:t>
            </a:r>
          </a:p>
        </p:txBody>
      </p:sp>
    </p:spTree>
    <p:extLst>
      <p:ext uri="{BB962C8B-B14F-4D97-AF65-F5344CB8AC3E}">
        <p14:creationId xmlns:p14="http://schemas.microsoft.com/office/powerpoint/2010/main" val="4046713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DB2ED6C6-E5B3-48D5-9624-4CB5A3339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468945"/>
            <a:ext cx="1600000" cy="2857143"/>
          </a:xfrm>
          <a:prstGeom prst="rect">
            <a:avLst/>
          </a:prstGeom>
        </p:spPr>
      </p:pic>
      <p:pic>
        <p:nvPicPr>
          <p:cNvPr id="6" name="Bilde 5">
            <a:extLst>
              <a:ext uri="{FF2B5EF4-FFF2-40B4-BE49-F238E27FC236}">
                <a16:creationId xmlns:a16="http://schemas.microsoft.com/office/drawing/2014/main" id="{097E09B1-EABE-477C-9DFC-B6A211CF3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818" y="3141725"/>
            <a:ext cx="1600000" cy="2857899"/>
          </a:xfrm>
          <a:prstGeom prst="rect">
            <a:avLst/>
          </a:prstGeom>
        </p:spPr>
      </p:pic>
      <p:pic>
        <p:nvPicPr>
          <p:cNvPr id="8" name="Bilde 7">
            <a:extLst>
              <a:ext uri="{FF2B5EF4-FFF2-40B4-BE49-F238E27FC236}">
                <a16:creationId xmlns:a16="http://schemas.microsoft.com/office/drawing/2014/main" id="{3A782A68-0636-49F8-B60F-0C38B4D6C7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4284" y="476673"/>
            <a:ext cx="1600000" cy="2857143"/>
          </a:xfrm>
          <a:prstGeom prst="rect">
            <a:avLst/>
          </a:prstGeom>
        </p:spPr>
      </p:pic>
      <p:pic>
        <p:nvPicPr>
          <p:cNvPr id="10" name="Bilde 9" descr="Et bilde som inneholder klær&#10;&#10;Automatisk generert beskrivelse">
            <a:extLst>
              <a:ext uri="{FF2B5EF4-FFF2-40B4-BE49-F238E27FC236}">
                <a16:creationId xmlns:a16="http://schemas.microsoft.com/office/drawing/2014/main" id="{D02EFDD4-A6DD-407D-AD35-10DDD684E9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4750" y="3141725"/>
            <a:ext cx="1600000" cy="2857143"/>
          </a:xfrm>
          <a:prstGeom prst="rect">
            <a:avLst/>
          </a:prstGeom>
        </p:spPr>
      </p:pic>
      <p:pic>
        <p:nvPicPr>
          <p:cNvPr id="12" name="Bilde 11">
            <a:extLst>
              <a:ext uri="{FF2B5EF4-FFF2-40B4-BE49-F238E27FC236}">
                <a16:creationId xmlns:a16="http://schemas.microsoft.com/office/drawing/2014/main" id="{B02C9201-AEB1-4F79-977B-DF0EAC15BD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4192" y="476672"/>
            <a:ext cx="1615772" cy="2868236"/>
          </a:xfrm>
          <a:prstGeom prst="rect">
            <a:avLst/>
          </a:prstGeom>
        </p:spPr>
      </p:pic>
      <p:pic>
        <p:nvPicPr>
          <p:cNvPr id="14" name="Bilde 13" descr="Et bilde som inneholder person&#10;&#10;Automatisk generert beskrivelse">
            <a:extLst>
              <a:ext uri="{FF2B5EF4-FFF2-40B4-BE49-F238E27FC236}">
                <a16:creationId xmlns:a16="http://schemas.microsoft.com/office/drawing/2014/main" id="{0E57E67D-35E0-4C44-A0A3-D4B523BFAF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19406" y="3068960"/>
            <a:ext cx="1600000" cy="2840238"/>
          </a:xfrm>
          <a:prstGeom prst="rect">
            <a:avLst/>
          </a:prstGeom>
        </p:spPr>
      </p:pic>
      <p:sp>
        <p:nvSpPr>
          <p:cNvPr id="9" name="TekstSylinder 8">
            <a:extLst>
              <a:ext uri="{FF2B5EF4-FFF2-40B4-BE49-F238E27FC236}">
                <a16:creationId xmlns:a16="http://schemas.microsoft.com/office/drawing/2014/main" id="{C6B81F4D-E5FE-4A1A-A3C7-B4F3354574F7}"/>
              </a:ext>
            </a:extLst>
          </p:cNvPr>
          <p:cNvSpPr txBox="1"/>
          <p:nvPr/>
        </p:nvSpPr>
        <p:spPr>
          <a:xfrm>
            <a:off x="1631504" y="6352912"/>
            <a:ext cx="1600000" cy="307777"/>
          </a:xfrm>
          <a:prstGeom prst="rect">
            <a:avLst/>
          </a:prstGeom>
          <a:noFill/>
        </p:spPr>
        <p:txBody>
          <a:bodyPr wrap="square" rtlCol="0">
            <a:spAutoFit/>
          </a:bodyPr>
          <a:lstStyle/>
          <a:p>
            <a:r>
              <a:rPr lang="nb-NO" sz="1400"/>
              <a:t>Bilder: Statped</a:t>
            </a:r>
          </a:p>
        </p:txBody>
      </p:sp>
    </p:spTree>
    <p:extLst>
      <p:ext uri="{BB962C8B-B14F-4D97-AF65-F5344CB8AC3E}">
        <p14:creationId xmlns:p14="http://schemas.microsoft.com/office/powerpoint/2010/main" val="145383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par>
                                <p:cTn id="68" presetID="10" presetClass="entr" presetSubtype="0" fill="hold" nodeType="with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par>
                                <p:cTn id="71" presetID="10"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childTnLst>
                                </p:cTn>
                              </p:par>
                              <p:par>
                                <p:cTn id="74" presetID="10" presetClass="entr" presetSubtype="0" fill="hold"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500"/>
                                        <p:tgtEl>
                                          <p:spTgt spid="10"/>
                                        </p:tgtEl>
                                      </p:cBhvr>
                                    </p:animEffect>
                                  </p:childTnLst>
                                </p:cTn>
                              </p:par>
                              <p:par>
                                <p:cTn id="77" presetID="10" presetClass="entr" presetSubtype="0" fill="hold"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500"/>
                                        <p:tgtEl>
                                          <p:spTgt spid="12"/>
                                        </p:tgtEl>
                                      </p:cBhvr>
                                    </p:animEffect>
                                  </p:childTnLst>
                                </p:cTn>
                              </p:par>
                              <p:par>
                                <p:cTn id="80" presetID="10" presetClass="entr" presetSubtype="0"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127448" y="744215"/>
            <a:ext cx="10009112" cy="638944"/>
          </a:xfrm>
        </p:spPr>
        <p:txBody>
          <a:bodyPr rtlCol="0">
            <a:normAutofit fontScale="90000"/>
          </a:bodyPr>
          <a:lstStyle/>
          <a:p>
            <a:pPr algn="ctr" rtl="0"/>
            <a:r>
              <a:rPr lang="nb-NO" sz="3600" b="1"/>
              <a:t>Hvilke tegn som har denne håndformen, kan dere?</a:t>
            </a:r>
          </a:p>
        </p:txBody>
      </p:sp>
      <p:sp>
        <p:nvSpPr>
          <p:cNvPr id="5" name="Tittel 1">
            <a:extLst>
              <a:ext uri="{FF2B5EF4-FFF2-40B4-BE49-F238E27FC236}">
                <a16:creationId xmlns:a16="http://schemas.microsoft.com/office/drawing/2014/main" id="{A2C88DB4-D012-4B28-AE21-8895780F1AB1}"/>
              </a:ext>
            </a:extLst>
          </p:cNvPr>
          <p:cNvSpPr txBox="1">
            <a:spLocks/>
          </p:cNvSpPr>
          <p:nvPr/>
        </p:nvSpPr>
        <p:spPr>
          <a:xfrm>
            <a:off x="1199456" y="4725144"/>
            <a:ext cx="9289032" cy="6389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nb-NO" sz="3600" b="1"/>
          </a:p>
        </p:txBody>
      </p:sp>
      <p:pic>
        <p:nvPicPr>
          <p:cNvPr id="6" name="Bilde 5">
            <a:extLst>
              <a:ext uri="{FF2B5EF4-FFF2-40B4-BE49-F238E27FC236}">
                <a16:creationId xmlns:a16="http://schemas.microsoft.com/office/drawing/2014/main" id="{971C20D9-F3E1-4140-A1C5-E2EA5B333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892" y="1700809"/>
            <a:ext cx="2408224" cy="4300401"/>
          </a:xfrm>
          <a:prstGeom prst="rect">
            <a:avLst/>
          </a:prstGeom>
        </p:spPr>
      </p:pic>
      <p:sp>
        <p:nvSpPr>
          <p:cNvPr id="7" name="TekstSylinder 6">
            <a:extLst>
              <a:ext uri="{FF2B5EF4-FFF2-40B4-BE49-F238E27FC236}">
                <a16:creationId xmlns:a16="http://schemas.microsoft.com/office/drawing/2014/main" id="{BB0AA997-1055-40FF-A3D8-CFC17192B0A3}"/>
              </a:ext>
            </a:extLst>
          </p:cNvPr>
          <p:cNvSpPr txBox="1"/>
          <p:nvPr/>
        </p:nvSpPr>
        <p:spPr>
          <a:xfrm>
            <a:off x="5447928" y="6376470"/>
            <a:ext cx="1600000" cy="307777"/>
          </a:xfrm>
          <a:prstGeom prst="rect">
            <a:avLst/>
          </a:prstGeom>
          <a:noFill/>
        </p:spPr>
        <p:txBody>
          <a:bodyPr wrap="square" rtlCol="0">
            <a:spAutoFit/>
          </a:bodyPr>
          <a:lstStyle/>
          <a:p>
            <a:r>
              <a:rPr lang="nb-NO" sz="1400"/>
              <a:t>Bilde: Statped</a:t>
            </a:r>
          </a:p>
        </p:txBody>
      </p:sp>
    </p:spTree>
    <p:extLst>
      <p:ext uri="{BB962C8B-B14F-4D97-AF65-F5344CB8AC3E}">
        <p14:creationId xmlns:p14="http://schemas.microsoft.com/office/powerpoint/2010/main" val="38325887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091444" y="662970"/>
            <a:ext cx="10009112" cy="638944"/>
          </a:xfrm>
        </p:spPr>
        <p:txBody>
          <a:bodyPr rtlCol="0">
            <a:normAutofit fontScale="90000"/>
          </a:bodyPr>
          <a:lstStyle/>
          <a:p>
            <a:pPr algn="ctr" rtl="0"/>
            <a:r>
              <a:rPr lang="nb-NO" sz="3600" b="1"/>
              <a:t>Hvilke tegn som har denne håndformen, kan dere?</a:t>
            </a:r>
          </a:p>
        </p:txBody>
      </p:sp>
      <p:sp>
        <p:nvSpPr>
          <p:cNvPr id="5" name="Tittel 1">
            <a:extLst>
              <a:ext uri="{FF2B5EF4-FFF2-40B4-BE49-F238E27FC236}">
                <a16:creationId xmlns:a16="http://schemas.microsoft.com/office/drawing/2014/main" id="{A2C88DB4-D012-4B28-AE21-8895780F1AB1}"/>
              </a:ext>
            </a:extLst>
          </p:cNvPr>
          <p:cNvSpPr txBox="1">
            <a:spLocks/>
          </p:cNvSpPr>
          <p:nvPr/>
        </p:nvSpPr>
        <p:spPr>
          <a:xfrm>
            <a:off x="1127448" y="4725144"/>
            <a:ext cx="9289032" cy="6389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nb-NO" sz="3600" b="1"/>
          </a:p>
        </p:txBody>
      </p:sp>
      <p:pic>
        <p:nvPicPr>
          <p:cNvPr id="7" name="Bilde 6">
            <a:extLst>
              <a:ext uri="{FF2B5EF4-FFF2-40B4-BE49-F238E27FC236}">
                <a16:creationId xmlns:a16="http://schemas.microsoft.com/office/drawing/2014/main" id="{A3632D2A-74E2-4C6E-B8E5-FAEAD1464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892" y="1700808"/>
            <a:ext cx="2408224" cy="4301538"/>
          </a:xfrm>
          <a:prstGeom prst="rect">
            <a:avLst/>
          </a:prstGeom>
        </p:spPr>
      </p:pic>
      <p:sp>
        <p:nvSpPr>
          <p:cNvPr id="6" name="TekstSylinder 5">
            <a:extLst>
              <a:ext uri="{FF2B5EF4-FFF2-40B4-BE49-F238E27FC236}">
                <a16:creationId xmlns:a16="http://schemas.microsoft.com/office/drawing/2014/main" id="{67D3658A-5817-4FCD-AA61-69F7B51B7AD1}"/>
              </a:ext>
            </a:extLst>
          </p:cNvPr>
          <p:cNvSpPr txBox="1"/>
          <p:nvPr/>
        </p:nvSpPr>
        <p:spPr>
          <a:xfrm>
            <a:off x="5296000" y="6401240"/>
            <a:ext cx="1600000" cy="307777"/>
          </a:xfrm>
          <a:prstGeom prst="rect">
            <a:avLst/>
          </a:prstGeom>
          <a:noFill/>
        </p:spPr>
        <p:txBody>
          <a:bodyPr wrap="square" rtlCol="0">
            <a:spAutoFit/>
          </a:bodyPr>
          <a:lstStyle/>
          <a:p>
            <a:r>
              <a:rPr lang="nb-NO" sz="1400"/>
              <a:t>Bilde: Statped</a:t>
            </a:r>
          </a:p>
        </p:txBody>
      </p:sp>
    </p:spTree>
    <p:extLst>
      <p:ext uri="{BB962C8B-B14F-4D97-AF65-F5344CB8AC3E}">
        <p14:creationId xmlns:p14="http://schemas.microsoft.com/office/powerpoint/2010/main" val="393145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127448" y="483861"/>
            <a:ext cx="10009112" cy="638944"/>
          </a:xfrm>
        </p:spPr>
        <p:txBody>
          <a:bodyPr rtlCol="0">
            <a:normAutofit fontScale="90000"/>
          </a:bodyPr>
          <a:lstStyle/>
          <a:p>
            <a:pPr algn="ctr" rtl="0"/>
            <a:r>
              <a:rPr lang="nb-NO" sz="3600" b="1"/>
              <a:t>Hvilke tegn som har denne håndformen, kan du?</a:t>
            </a:r>
          </a:p>
        </p:txBody>
      </p:sp>
      <p:sp>
        <p:nvSpPr>
          <p:cNvPr id="5" name="Tittel 1">
            <a:extLst>
              <a:ext uri="{FF2B5EF4-FFF2-40B4-BE49-F238E27FC236}">
                <a16:creationId xmlns:a16="http://schemas.microsoft.com/office/drawing/2014/main" id="{A2C88DB4-D012-4B28-AE21-8895780F1AB1}"/>
              </a:ext>
            </a:extLst>
          </p:cNvPr>
          <p:cNvSpPr txBox="1">
            <a:spLocks/>
          </p:cNvSpPr>
          <p:nvPr/>
        </p:nvSpPr>
        <p:spPr>
          <a:xfrm>
            <a:off x="1127448" y="4725144"/>
            <a:ext cx="9289032" cy="6389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nb-NO" sz="3600" b="1"/>
          </a:p>
        </p:txBody>
      </p:sp>
      <p:pic>
        <p:nvPicPr>
          <p:cNvPr id="6" name="Bilde 5">
            <a:extLst>
              <a:ext uri="{FF2B5EF4-FFF2-40B4-BE49-F238E27FC236}">
                <a16:creationId xmlns:a16="http://schemas.microsoft.com/office/drawing/2014/main" id="{041218C8-5E87-4B19-8A96-877A84A25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892" y="1700808"/>
            <a:ext cx="2408224" cy="4300400"/>
          </a:xfrm>
          <a:prstGeom prst="rect">
            <a:avLst/>
          </a:prstGeom>
        </p:spPr>
      </p:pic>
      <p:sp>
        <p:nvSpPr>
          <p:cNvPr id="7" name="TekstSylinder 6">
            <a:extLst>
              <a:ext uri="{FF2B5EF4-FFF2-40B4-BE49-F238E27FC236}">
                <a16:creationId xmlns:a16="http://schemas.microsoft.com/office/drawing/2014/main" id="{438B0CBC-1229-45D0-9C23-6C504CB6A579}"/>
              </a:ext>
            </a:extLst>
          </p:cNvPr>
          <p:cNvSpPr txBox="1"/>
          <p:nvPr/>
        </p:nvSpPr>
        <p:spPr>
          <a:xfrm>
            <a:off x="5447928" y="6374139"/>
            <a:ext cx="1600000" cy="307777"/>
          </a:xfrm>
          <a:prstGeom prst="rect">
            <a:avLst/>
          </a:prstGeom>
          <a:noFill/>
        </p:spPr>
        <p:txBody>
          <a:bodyPr wrap="square" rtlCol="0">
            <a:spAutoFit/>
          </a:bodyPr>
          <a:lstStyle/>
          <a:p>
            <a:r>
              <a:rPr lang="nb-NO" sz="1400"/>
              <a:t>Bilde: Statped</a:t>
            </a:r>
          </a:p>
        </p:txBody>
      </p:sp>
    </p:spTree>
    <p:extLst>
      <p:ext uri="{BB962C8B-B14F-4D97-AF65-F5344CB8AC3E}">
        <p14:creationId xmlns:p14="http://schemas.microsoft.com/office/powerpoint/2010/main" val="1907561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127448" y="744216"/>
            <a:ext cx="10009112" cy="638944"/>
          </a:xfrm>
        </p:spPr>
        <p:txBody>
          <a:bodyPr rtlCol="0">
            <a:normAutofit fontScale="90000"/>
          </a:bodyPr>
          <a:lstStyle/>
          <a:p>
            <a:pPr algn="ctr" rtl="0"/>
            <a:r>
              <a:rPr lang="nb-NO" sz="3600" b="1"/>
              <a:t>Hvilke tegn som har denne håndformen, kan dere?</a:t>
            </a:r>
          </a:p>
        </p:txBody>
      </p:sp>
      <p:sp>
        <p:nvSpPr>
          <p:cNvPr id="5" name="Tittel 1">
            <a:extLst>
              <a:ext uri="{FF2B5EF4-FFF2-40B4-BE49-F238E27FC236}">
                <a16:creationId xmlns:a16="http://schemas.microsoft.com/office/drawing/2014/main" id="{A2C88DB4-D012-4B28-AE21-8895780F1AB1}"/>
              </a:ext>
            </a:extLst>
          </p:cNvPr>
          <p:cNvSpPr txBox="1">
            <a:spLocks/>
          </p:cNvSpPr>
          <p:nvPr/>
        </p:nvSpPr>
        <p:spPr>
          <a:xfrm>
            <a:off x="1127448" y="4725144"/>
            <a:ext cx="9289032" cy="6389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nb-NO" sz="3600" b="1"/>
          </a:p>
        </p:txBody>
      </p:sp>
      <p:pic>
        <p:nvPicPr>
          <p:cNvPr id="8" name="Bilde 7" descr="Et bilde som inneholder klær&#10;&#10;Automatisk generert beskrivelse">
            <a:extLst>
              <a:ext uri="{FF2B5EF4-FFF2-40B4-BE49-F238E27FC236}">
                <a16:creationId xmlns:a16="http://schemas.microsoft.com/office/drawing/2014/main" id="{5F434CD7-2259-4873-8C14-A4A4C8B90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690" y="1700808"/>
            <a:ext cx="2434628" cy="4300400"/>
          </a:xfrm>
          <a:prstGeom prst="rect">
            <a:avLst/>
          </a:prstGeom>
        </p:spPr>
      </p:pic>
      <p:sp>
        <p:nvSpPr>
          <p:cNvPr id="6" name="TekstSylinder 5">
            <a:extLst>
              <a:ext uri="{FF2B5EF4-FFF2-40B4-BE49-F238E27FC236}">
                <a16:creationId xmlns:a16="http://schemas.microsoft.com/office/drawing/2014/main" id="{56EC01F9-9AB4-42E4-BFDE-02753B8ED56D}"/>
              </a:ext>
            </a:extLst>
          </p:cNvPr>
          <p:cNvSpPr txBox="1"/>
          <p:nvPr/>
        </p:nvSpPr>
        <p:spPr>
          <a:xfrm>
            <a:off x="5447928" y="6376464"/>
            <a:ext cx="1600000" cy="307777"/>
          </a:xfrm>
          <a:prstGeom prst="rect">
            <a:avLst/>
          </a:prstGeom>
          <a:noFill/>
        </p:spPr>
        <p:txBody>
          <a:bodyPr wrap="square" rtlCol="0">
            <a:spAutoFit/>
          </a:bodyPr>
          <a:lstStyle/>
          <a:p>
            <a:r>
              <a:rPr lang="nb-NO" sz="1400"/>
              <a:t>Bilde: Statped</a:t>
            </a:r>
          </a:p>
        </p:txBody>
      </p:sp>
    </p:spTree>
    <p:extLst>
      <p:ext uri="{BB962C8B-B14F-4D97-AF65-F5344CB8AC3E}">
        <p14:creationId xmlns:p14="http://schemas.microsoft.com/office/powerpoint/2010/main" val="1425333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127448" y="634690"/>
            <a:ext cx="10009112" cy="638944"/>
          </a:xfrm>
        </p:spPr>
        <p:txBody>
          <a:bodyPr rtlCol="0">
            <a:normAutofit fontScale="90000"/>
          </a:bodyPr>
          <a:lstStyle/>
          <a:p>
            <a:pPr algn="ctr" rtl="0"/>
            <a:r>
              <a:rPr lang="nb-NO" sz="3600" b="1"/>
              <a:t>Hvilke tegn som har denne håndformen, kan dere?</a:t>
            </a:r>
          </a:p>
        </p:txBody>
      </p:sp>
      <p:sp>
        <p:nvSpPr>
          <p:cNvPr id="5" name="Tittel 1">
            <a:extLst>
              <a:ext uri="{FF2B5EF4-FFF2-40B4-BE49-F238E27FC236}">
                <a16:creationId xmlns:a16="http://schemas.microsoft.com/office/drawing/2014/main" id="{A2C88DB4-D012-4B28-AE21-8895780F1AB1}"/>
              </a:ext>
            </a:extLst>
          </p:cNvPr>
          <p:cNvSpPr txBox="1">
            <a:spLocks/>
          </p:cNvSpPr>
          <p:nvPr/>
        </p:nvSpPr>
        <p:spPr>
          <a:xfrm>
            <a:off x="1127448" y="4725144"/>
            <a:ext cx="9289032" cy="6389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nb-NO" sz="3600" b="1"/>
          </a:p>
        </p:txBody>
      </p:sp>
      <p:pic>
        <p:nvPicPr>
          <p:cNvPr id="6" name="Bilde 5">
            <a:extLst>
              <a:ext uri="{FF2B5EF4-FFF2-40B4-BE49-F238E27FC236}">
                <a16:creationId xmlns:a16="http://schemas.microsoft.com/office/drawing/2014/main" id="{9AFFC44C-5EC9-4912-A98C-7F82D0FA4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726" y="1700808"/>
            <a:ext cx="2422557" cy="4300400"/>
          </a:xfrm>
          <a:prstGeom prst="rect">
            <a:avLst/>
          </a:prstGeom>
        </p:spPr>
      </p:pic>
      <p:sp>
        <p:nvSpPr>
          <p:cNvPr id="7" name="TekstSylinder 6">
            <a:extLst>
              <a:ext uri="{FF2B5EF4-FFF2-40B4-BE49-F238E27FC236}">
                <a16:creationId xmlns:a16="http://schemas.microsoft.com/office/drawing/2014/main" id="{25FE7FD5-5B04-46C6-8372-B4BA8E718043}"/>
              </a:ext>
            </a:extLst>
          </p:cNvPr>
          <p:cNvSpPr txBox="1"/>
          <p:nvPr/>
        </p:nvSpPr>
        <p:spPr>
          <a:xfrm>
            <a:off x="5296000" y="6428382"/>
            <a:ext cx="1600000" cy="307777"/>
          </a:xfrm>
          <a:prstGeom prst="rect">
            <a:avLst/>
          </a:prstGeom>
          <a:noFill/>
        </p:spPr>
        <p:txBody>
          <a:bodyPr wrap="square" rtlCol="0">
            <a:spAutoFit/>
          </a:bodyPr>
          <a:lstStyle/>
          <a:p>
            <a:r>
              <a:rPr lang="nb-NO" sz="1400"/>
              <a:t>Bilde: Statped</a:t>
            </a:r>
          </a:p>
        </p:txBody>
      </p:sp>
    </p:spTree>
    <p:extLst>
      <p:ext uri="{BB962C8B-B14F-4D97-AF65-F5344CB8AC3E}">
        <p14:creationId xmlns:p14="http://schemas.microsoft.com/office/powerpoint/2010/main" val="4018411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2.8|2.7|2.8|2.5"/>
</p:tagLst>
</file>

<file path=ppt/theme/theme1.xml><?xml version="1.0" encoding="utf-8"?>
<a:theme xmlns:a="http://schemas.openxmlformats.org/drawingml/2006/main" name="Statped_mal">
  <a:themeElements>
    <a:clrScheme name="Statped">
      <a:dk1>
        <a:srgbClr val="000000"/>
      </a:dk1>
      <a:lt1>
        <a:srgbClr val="FFFFFF"/>
      </a:lt1>
      <a:dk2>
        <a:srgbClr val="CF99B0"/>
      </a:dk2>
      <a:lt2>
        <a:srgbClr val="E9E9E9"/>
      </a:lt2>
      <a:accent1>
        <a:srgbClr val="E74B61"/>
      </a:accent1>
      <a:accent2>
        <a:srgbClr val="6B1C68"/>
      </a:accent2>
      <a:accent3>
        <a:srgbClr val="8AC2D1"/>
      </a:accent3>
      <a:accent4>
        <a:srgbClr val="F7A823"/>
      </a:accent4>
      <a:accent5>
        <a:srgbClr val="E31C90"/>
      </a:accent5>
      <a:accent6>
        <a:srgbClr val="F07F3C"/>
      </a:accent6>
      <a:hlink>
        <a:srgbClr val="DC0046"/>
      </a:hlink>
      <a:folHlink>
        <a:srgbClr val="873E7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tatped_PPTMAL_1605.potx" id="{DB1C65E7-FC85-3D48-BDDC-C48322DFCD45}" vid="{820EA457-E03B-E44A-B548-89A5E11B106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f8d1b2a-f3c7-426c-919f-5af498b0a980">
      <Terms xmlns="http://schemas.microsoft.com/office/infopath/2007/PartnerControls"/>
    </lcf76f155ced4ddcb4097134ff3c332f>
    <TaxCatchAll xmlns="761e8051-df0a-41d1-a1e1-81cd89ac7d7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66E045D018941F48B1470E73C61690E6" ma:contentTypeVersion="9" ma:contentTypeDescription="Opprett et nytt dokument." ma:contentTypeScope="" ma:versionID="ddf692f15ee29d7bdcaa92175cd35f81">
  <xsd:schema xmlns:xsd="http://www.w3.org/2001/XMLSchema" xmlns:xs="http://www.w3.org/2001/XMLSchema" xmlns:p="http://schemas.microsoft.com/office/2006/metadata/properties" xmlns:ns2="2f8d1b2a-f3c7-426c-919f-5af498b0a980" xmlns:ns3="761e8051-df0a-41d1-a1e1-81cd89ac7d7a" targetNamespace="http://schemas.microsoft.com/office/2006/metadata/properties" ma:root="true" ma:fieldsID="3bf5d8b5c8c8ae0e5586944678da57fc" ns2:_="" ns3:_="">
    <xsd:import namespace="2f8d1b2a-f3c7-426c-919f-5af498b0a980"/>
    <xsd:import namespace="761e8051-df0a-41d1-a1e1-81cd89ac7d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8d1b2a-f3c7-426c-919f-5af498b0a9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9bcd65e6-1830-4ca9-b9c1-639544e298e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1e8051-df0a-41d1-a1e1-81cd89ac7d7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aa5d47-ee0f-48a2-bf42-15b34ef91b31}" ma:internalName="TaxCatchAll" ma:showField="CatchAllData" ma:web="761e8051-df0a-41d1-a1e1-81cd89ac7d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AEFF23-89F4-485C-B207-796919767AAC}">
  <ds:schemaRefs>
    <ds:schemaRef ds:uri="http://schemas.microsoft.com/sharepoint/v3/contenttype/forms"/>
  </ds:schemaRefs>
</ds:datastoreItem>
</file>

<file path=customXml/itemProps2.xml><?xml version="1.0" encoding="utf-8"?>
<ds:datastoreItem xmlns:ds="http://schemas.openxmlformats.org/officeDocument/2006/customXml" ds:itemID="{A56B7F87-4749-4CAA-A9B7-D6DE69D4BDE7}">
  <ds:schemaRefs>
    <ds:schemaRef ds:uri="2f8d1b2a-f3c7-426c-919f-5af498b0a9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D399AF6-0165-4F75-BCFB-C9129F2074D6}"/>
</file>

<file path=docProps/app.xml><?xml version="1.0" encoding="utf-8"?>
<Properties xmlns="http://schemas.openxmlformats.org/officeDocument/2006/extended-properties" xmlns:vt="http://schemas.openxmlformats.org/officeDocument/2006/docPropsVTypes">
  <Template>Statped_powerpointmal</Template>
  <Application>Microsoft Office PowerPoint</Application>
  <PresentationFormat>Widescreen</PresentationFormat>
  <Slides>16</Slides>
  <Notes>13</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Statped_mal</vt:lpstr>
      <vt:lpstr>HÅNDFORMER Last ned og lagre lokalt før du tar denne i bruk!</vt:lpstr>
      <vt:lpstr>Til læreren</vt:lpstr>
      <vt:lpstr>Hva er en håndform?</vt:lpstr>
      <vt:lpstr>PowerPoint Presentation</vt:lpstr>
      <vt:lpstr>Hvilke tegn som har denne håndformen, kan dere?</vt:lpstr>
      <vt:lpstr>Hvilke tegn som har denne håndformen, kan dere?</vt:lpstr>
      <vt:lpstr>Hvilke tegn som har denne håndformen, kan du?</vt:lpstr>
      <vt:lpstr>Hvilke tegn som har denne håndformen, kan dere?</vt:lpstr>
      <vt:lpstr>Hvilke tegn som har denne håndformen, kan dere?</vt:lpstr>
      <vt:lpstr>Hvilke tegn som har denne håndformen, kan dere?</vt:lpstr>
      <vt:lpstr>Pekehånd</vt:lpstr>
      <vt:lpstr>Stjernehånd</vt:lpstr>
      <vt:lpstr>Hvilken håndform har disse tegnene til felles?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Isabella Solem</dc:creator>
  <dc:description>Template by addpoint.no</dc:description>
  <cp:revision>1</cp:revision>
  <dcterms:created xsi:type="dcterms:W3CDTF">2021-06-15T11:08:18Z</dcterms:created>
  <dcterms:modified xsi:type="dcterms:W3CDTF">2023-01-19T08:51:50Z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y fmtid="{D5CDD505-2E9C-101B-9397-08002B2CF9AE}" pid="3" name="ContentTypeId">
    <vt:lpwstr>0x01010066E045D018941F48B1470E73C61690E6</vt:lpwstr>
  </property>
</Properties>
</file>