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handoutMasterIdLst>
    <p:handoutMasterId r:id="rId36"/>
  </p:handoutMasterIdLst>
  <p:sldIdLst>
    <p:sldId id="256" r:id="rId5"/>
    <p:sldId id="313" r:id="rId6"/>
    <p:sldId id="259" r:id="rId7"/>
    <p:sldId id="260" r:id="rId8"/>
    <p:sldId id="263" r:id="rId9"/>
    <p:sldId id="262" r:id="rId10"/>
    <p:sldId id="265" r:id="rId11"/>
    <p:sldId id="297" r:id="rId12"/>
    <p:sldId id="267" r:id="rId13"/>
    <p:sldId id="316" r:id="rId14"/>
    <p:sldId id="298" r:id="rId15"/>
    <p:sldId id="299" r:id="rId16"/>
    <p:sldId id="261" r:id="rId17"/>
    <p:sldId id="300" r:id="rId18"/>
    <p:sldId id="266" r:id="rId19"/>
    <p:sldId id="304" r:id="rId20"/>
    <p:sldId id="285" r:id="rId21"/>
    <p:sldId id="287" r:id="rId22"/>
    <p:sldId id="307" r:id="rId23"/>
    <p:sldId id="283" r:id="rId24"/>
    <p:sldId id="308" r:id="rId25"/>
    <p:sldId id="284" r:id="rId26"/>
    <p:sldId id="309" r:id="rId27"/>
    <p:sldId id="286" r:id="rId28"/>
    <p:sldId id="310" r:id="rId29"/>
    <p:sldId id="288" r:id="rId30"/>
    <p:sldId id="290" r:id="rId31"/>
    <p:sldId id="292" r:id="rId32"/>
    <p:sldId id="314" r:id="rId33"/>
    <p:sldId id="258"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a Halvorsen" initials="LH" lastIdx="1" clrIdx="0">
    <p:extLst>
      <p:ext uri="{19B8F6BF-5375-455C-9EA6-DF929625EA0E}">
        <p15:presenceInfo xmlns:p15="http://schemas.microsoft.com/office/powerpoint/2012/main" userId="S::LeHal@statped.no::5cee184d-4925-451b-9a17-5b923735eac1" providerId="AD"/>
      </p:ext>
    </p:extLst>
  </p:cmAuthor>
  <p:cmAuthor id="2" name="Gudmund Sæterlid" initials="GS" lastIdx="2" clrIdx="1">
    <p:extLst>
      <p:ext uri="{19B8F6BF-5375-455C-9EA6-DF929625EA0E}">
        <p15:presenceInfo xmlns:p15="http://schemas.microsoft.com/office/powerpoint/2012/main" userId="S::guset@statped.no::e23008f4-bc36-4cdc-8f19-81bcc51eda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7202D-8B2A-4FBB-83A8-52173988948E}" v="22" dt="2023-01-19T12:18:15.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83" autoAdjust="0"/>
  </p:normalViewPr>
  <p:slideViewPr>
    <p:cSldViewPr snapToGrid="0">
      <p:cViewPr varScale="1">
        <p:scale>
          <a:sx n="85" d="100"/>
          <a:sy n="85" d="100"/>
        </p:scale>
        <p:origin x="96" y="37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 Halvorsen" userId="5cee184d-4925-451b-9a17-5b923735eac1" providerId="ADAL" clId="{58E7202D-8B2A-4FBB-83A8-52173988948E}"/>
    <pc:docChg chg="undo custSel addSld delSld modSld sldOrd">
      <pc:chgData name="Lena Halvorsen" userId="5cee184d-4925-451b-9a17-5b923735eac1" providerId="ADAL" clId="{58E7202D-8B2A-4FBB-83A8-52173988948E}" dt="2023-01-19T12:44:34.049" v="887" actId="47"/>
      <pc:docMkLst>
        <pc:docMk/>
      </pc:docMkLst>
      <pc:sldChg chg="addSp delSp modSp mod modNotesTx">
        <pc:chgData name="Lena Halvorsen" userId="5cee184d-4925-451b-9a17-5b923735eac1" providerId="ADAL" clId="{58E7202D-8B2A-4FBB-83A8-52173988948E}" dt="2023-01-19T12:33:12.322" v="762"/>
        <pc:sldMkLst>
          <pc:docMk/>
          <pc:sldMk cId="140814150" sldId="261"/>
        </pc:sldMkLst>
        <pc:spChg chg="add mod topLvl">
          <ac:chgData name="Lena Halvorsen" userId="5cee184d-4925-451b-9a17-5b923735eac1" providerId="ADAL" clId="{58E7202D-8B2A-4FBB-83A8-52173988948E}" dt="2023-01-19T12:15:57.838" v="167" actId="1076"/>
          <ac:spMkLst>
            <pc:docMk/>
            <pc:sldMk cId="140814150" sldId="261"/>
            <ac:spMk id="3" creationId="{11ACF46A-9168-1DB7-8188-1D9CF6104353}"/>
          </ac:spMkLst>
        </pc:spChg>
        <pc:spChg chg="del">
          <ac:chgData name="Lena Halvorsen" userId="5cee184d-4925-451b-9a17-5b923735eac1" providerId="ADAL" clId="{58E7202D-8B2A-4FBB-83A8-52173988948E}" dt="2023-01-19T12:15:55.921" v="166" actId="478"/>
          <ac:spMkLst>
            <pc:docMk/>
            <pc:sldMk cId="140814150" sldId="261"/>
            <ac:spMk id="4" creationId="{61B390C3-61A8-40F9-BA37-B87B31810D6B}"/>
          </ac:spMkLst>
        </pc:spChg>
        <pc:spChg chg="del">
          <ac:chgData name="Lena Halvorsen" userId="5cee184d-4925-451b-9a17-5b923735eac1" providerId="ADAL" clId="{58E7202D-8B2A-4FBB-83A8-52173988948E}" dt="2023-01-19T12:16:05.890" v="169" actId="478"/>
          <ac:spMkLst>
            <pc:docMk/>
            <pc:sldMk cId="140814150" sldId="261"/>
            <ac:spMk id="5" creationId="{B3D3D24C-710D-4AF3-A30E-7635DF925BC4}"/>
          </ac:spMkLst>
        </pc:spChg>
        <pc:spChg chg="add del mod topLvl">
          <ac:chgData name="Lena Halvorsen" userId="5cee184d-4925-451b-9a17-5b923735eac1" providerId="ADAL" clId="{58E7202D-8B2A-4FBB-83A8-52173988948E}" dt="2023-01-19T12:15:51.019" v="164" actId="478"/>
          <ac:spMkLst>
            <pc:docMk/>
            <pc:sldMk cId="140814150" sldId="261"/>
            <ac:spMk id="6" creationId="{E5EF8D9E-CD97-D7DC-C0EC-5B105D37B4C9}"/>
          </ac:spMkLst>
        </pc:spChg>
        <pc:spChg chg="add del mod">
          <ac:chgData name="Lena Halvorsen" userId="5cee184d-4925-451b-9a17-5b923735eac1" providerId="ADAL" clId="{58E7202D-8B2A-4FBB-83A8-52173988948E}" dt="2023-01-19T12:15:49.943" v="163" actId="478"/>
          <ac:spMkLst>
            <pc:docMk/>
            <pc:sldMk cId="140814150" sldId="261"/>
            <ac:spMk id="8" creationId="{F4278D48-FC7D-2C10-407E-B668DBA53632}"/>
          </ac:spMkLst>
        </pc:spChg>
        <pc:spChg chg="add del mod">
          <ac:chgData name="Lena Halvorsen" userId="5cee184d-4925-451b-9a17-5b923735eac1" providerId="ADAL" clId="{58E7202D-8B2A-4FBB-83A8-52173988948E}" dt="2023-01-19T12:15:49.943" v="163" actId="478"/>
          <ac:spMkLst>
            <pc:docMk/>
            <pc:sldMk cId="140814150" sldId="261"/>
            <ac:spMk id="9" creationId="{709B2395-E719-CA88-9CF0-FEBFEC39E89A}"/>
          </ac:spMkLst>
        </pc:spChg>
        <pc:spChg chg="add mod">
          <ac:chgData name="Lena Halvorsen" userId="5cee184d-4925-451b-9a17-5b923735eac1" providerId="ADAL" clId="{58E7202D-8B2A-4FBB-83A8-52173988948E}" dt="2023-01-19T12:16:12.333" v="170" actId="1076"/>
          <ac:spMkLst>
            <pc:docMk/>
            <pc:sldMk cId="140814150" sldId="261"/>
            <ac:spMk id="10" creationId="{9EA07388-3D64-B48E-0DEC-4DFEDEAA3C53}"/>
          </ac:spMkLst>
        </pc:spChg>
        <pc:grpChg chg="add del mod">
          <ac:chgData name="Lena Halvorsen" userId="5cee184d-4925-451b-9a17-5b923735eac1" providerId="ADAL" clId="{58E7202D-8B2A-4FBB-83A8-52173988948E}" dt="2023-01-19T12:15:41.726" v="158" actId="165"/>
          <ac:grpSpMkLst>
            <pc:docMk/>
            <pc:sldMk cId="140814150" sldId="261"/>
            <ac:grpSpMk id="7" creationId="{307A8FCA-6B3C-D341-A16E-E489B4283E7A}"/>
          </ac:grpSpMkLst>
        </pc:grpChg>
      </pc:sldChg>
      <pc:sldChg chg="modNotesTx">
        <pc:chgData name="Lena Halvorsen" userId="5cee184d-4925-451b-9a17-5b923735eac1" providerId="ADAL" clId="{58E7202D-8B2A-4FBB-83A8-52173988948E}" dt="2023-01-19T11:12:54.922" v="100" actId="20577"/>
        <pc:sldMkLst>
          <pc:docMk/>
          <pc:sldMk cId="4127770266" sldId="262"/>
        </pc:sldMkLst>
      </pc:sldChg>
      <pc:sldChg chg="addSp modSp mod">
        <pc:chgData name="Lena Halvorsen" userId="5cee184d-4925-451b-9a17-5b923735eac1" providerId="ADAL" clId="{58E7202D-8B2A-4FBB-83A8-52173988948E}" dt="2023-01-19T11:14:31.650" v="120" actId="1076"/>
        <pc:sldMkLst>
          <pc:docMk/>
          <pc:sldMk cId="2524400951" sldId="265"/>
        </pc:sldMkLst>
        <pc:spChg chg="add mod">
          <ac:chgData name="Lena Halvorsen" userId="5cee184d-4925-451b-9a17-5b923735eac1" providerId="ADAL" clId="{58E7202D-8B2A-4FBB-83A8-52173988948E}" dt="2023-01-19T11:14:31.650" v="120" actId="1076"/>
          <ac:spMkLst>
            <pc:docMk/>
            <pc:sldMk cId="2524400951" sldId="265"/>
            <ac:spMk id="3" creationId="{C30DD40A-9AE7-910D-3525-6BD2C13B3349}"/>
          </ac:spMkLst>
        </pc:spChg>
      </pc:sldChg>
      <pc:sldChg chg="delSp modSp mod modNotesTx">
        <pc:chgData name="Lena Halvorsen" userId="5cee184d-4925-451b-9a17-5b923735eac1" providerId="ADAL" clId="{58E7202D-8B2A-4FBB-83A8-52173988948E}" dt="2023-01-19T12:33:17.609" v="764"/>
        <pc:sldMkLst>
          <pc:docMk/>
          <pc:sldMk cId="3002764164" sldId="266"/>
        </pc:sldMkLst>
        <pc:spChg chg="del mod">
          <ac:chgData name="Lena Halvorsen" userId="5cee184d-4925-451b-9a17-5b923735eac1" providerId="ADAL" clId="{58E7202D-8B2A-4FBB-83A8-52173988948E}" dt="2023-01-19T12:11:58.958" v="146" actId="478"/>
          <ac:spMkLst>
            <pc:docMk/>
            <pc:sldMk cId="3002764164" sldId="266"/>
            <ac:spMk id="2" creationId="{C4779C8E-201D-476B-A734-AA900223B809}"/>
          </ac:spMkLst>
        </pc:spChg>
      </pc:sldChg>
      <pc:sldChg chg="modSp mod modNotesTx">
        <pc:chgData name="Lena Halvorsen" userId="5cee184d-4925-451b-9a17-5b923735eac1" providerId="ADAL" clId="{58E7202D-8B2A-4FBB-83A8-52173988948E}" dt="2023-01-19T11:50:04.826" v="143" actId="20577"/>
        <pc:sldMkLst>
          <pc:docMk/>
          <pc:sldMk cId="1112628078" sldId="267"/>
        </pc:sldMkLst>
        <pc:spChg chg="mod">
          <ac:chgData name="Lena Halvorsen" userId="5cee184d-4925-451b-9a17-5b923735eac1" providerId="ADAL" clId="{58E7202D-8B2A-4FBB-83A8-52173988948E}" dt="2023-01-19T11:50:04.826" v="143" actId="20577"/>
          <ac:spMkLst>
            <pc:docMk/>
            <pc:sldMk cId="1112628078" sldId="267"/>
            <ac:spMk id="10" creationId="{2FBDA9FC-AD41-4325-B955-0A28F9490DCB}"/>
          </ac:spMkLst>
        </pc:spChg>
      </pc:sldChg>
      <pc:sldChg chg="del">
        <pc:chgData name="Lena Halvorsen" userId="5cee184d-4925-451b-9a17-5b923735eac1" providerId="ADAL" clId="{58E7202D-8B2A-4FBB-83A8-52173988948E}" dt="2023-01-19T12:31:50.848" v="678" actId="47"/>
        <pc:sldMkLst>
          <pc:docMk/>
          <pc:sldMk cId="2256233505" sldId="282"/>
        </pc:sldMkLst>
      </pc:sldChg>
      <pc:sldChg chg="modNotesTx">
        <pc:chgData name="Lena Halvorsen" userId="5cee184d-4925-451b-9a17-5b923735eac1" providerId="ADAL" clId="{58E7202D-8B2A-4FBB-83A8-52173988948E}" dt="2023-01-19T12:39:06.476" v="771"/>
        <pc:sldMkLst>
          <pc:docMk/>
          <pc:sldMk cId="2765174990" sldId="283"/>
        </pc:sldMkLst>
      </pc:sldChg>
      <pc:sldChg chg="modNotesTx">
        <pc:chgData name="Lena Halvorsen" userId="5cee184d-4925-451b-9a17-5b923735eac1" providerId="ADAL" clId="{58E7202D-8B2A-4FBB-83A8-52173988948E}" dt="2023-01-19T12:39:18.939" v="777"/>
        <pc:sldMkLst>
          <pc:docMk/>
          <pc:sldMk cId="3651767947" sldId="284"/>
        </pc:sldMkLst>
      </pc:sldChg>
      <pc:sldChg chg="modNotesTx">
        <pc:chgData name="Lena Halvorsen" userId="5cee184d-4925-451b-9a17-5b923735eac1" providerId="ADAL" clId="{58E7202D-8B2A-4FBB-83A8-52173988948E}" dt="2023-01-19T12:33:22.100" v="766"/>
        <pc:sldMkLst>
          <pc:docMk/>
          <pc:sldMk cId="3203112548" sldId="285"/>
        </pc:sldMkLst>
      </pc:sldChg>
      <pc:sldChg chg="modNotesTx">
        <pc:chgData name="Lena Halvorsen" userId="5cee184d-4925-451b-9a17-5b923735eac1" providerId="ADAL" clId="{58E7202D-8B2A-4FBB-83A8-52173988948E}" dt="2023-01-19T12:39:24.292" v="779"/>
        <pc:sldMkLst>
          <pc:docMk/>
          <pc:sldMk cId="1052926669" sldId="286"/>
        </pc:sldMkLst>
      </pc:sldChg>
      <pc:sldChg chg="modNotesTx">
        <pc:chgData name="Lena Halvorsen" userId="5cee184d-4925-451b-9a17-5b923735eac1" providerId="ADAL" clId="{58E7202D-8B2A-4FBB-83A8-52173988948E}" dt="2023-01-19T12:33:23.906" v="767"/>
        <pc:sldMkLst>
          <pc:docMk/>
          <pc:sldMk cId="855897588" sldId="287"/>
        </pc:sldMkLst>
      </pc:sldChg>
      <pc:sldChg chg="modNotesTx">
        <pc:chgData name="Lena Halvorsen" userId="5cee184d-4925-451b-9a17-5b923735eac1" providerId="ADAL" clId="{58E7202D-8B2A-4FBB-83A8-52173988948E}" dt="2023-01-19T12:39:28.675" v="781"/>
        <pc:sldMkLst>
          <pc:docMk/>
          <pc:sldMk cId="263761975" sldId="288"/>
        </pc:sldMkLst>
      </pc:sldChg>
      <pc:sldChg chg="modNotesTx">
        <pc:chgData name="Lena Halvorsen" userId="5cee184d-4925-451b-9a17-5b923735eac1" providerId="ADAL" clId="{58E7202D-8B2A-4FBB-83A8-52173988948E}" dt="2023-01-19T12:43:38.160" v="883" actId="313"/>
        <pc:sldMkLst>
          <pc:docMk/>
          <pc:sldMk cId="1829368622" sldId="290"/>
        </pc:sldMkLst>
      </pc:sldChg>
      <pc:sldChg chg="modNotesTx">
        <pc:chgData name="Lena Halvorsen" userId="5cee184d-4925-451b-9a17-5b923735eac1" providerId="ADAL" clId="{58E7202D-8B2A-4FBB-83A8-52173988948E}" dt="2023-01-19T12:43:45.652" v="884"/>
        <pc:sldMkLst>
          <pc:docMk/>
          <pc:sldMk cId="438138309" sldId="292"/>
        </pc:sldMkLst>
      </pc:sldChg>
      <pc:sldChg chg="del">
        <pc:chgData name="Lena Halvorsen" userId="5cee184d-4925-451b-9a17-5b923735eac1" providerId="ADAL" clId="{58E7202D-8B2A-4FBB-83A8-52173988948E}" dt="2023-01-19T12:43:48.663" v="885" actId="47"/>
        <pc:sldMkLst>
          <pc:docMk/>
          <pc:sldMk cId="3498248474" sldId="294"/>
        </pc:sldMkLst>
      </pc:sldChg>
      <pc:sldChg chg="ord modNotesTx">
        <pc:chgData name="Lena Halvorsen" userId="5cee184d-4925-451b-9a17-5b923735eac1" providerId="ADAL" clId="{58E7202D-8B2A-4FBB-83A8-52173988948E}" dt="2023-01-19T12:32:30.983" v="753" actId="20577"/>
        <pc:sldMkLst>
          <pc:docMk/>
          <pc:sldMk cId="664056179" sldId="297"/>
        </pc:sldMkLst>
      </pc:sldChg>
      <pc:sldChg chg="addSp delSp modSp mod modNotesTx">
        <pc:chgData name="Lena Halvorsen" userId="5cee184d-4925-451b-9a17-5b923735eac1" providerId="ADAL" clId="{58E7202D-8B2A-4FBB-83A8-52173988948E}" dt="2023-01-19T12:33:00.484" v="760" actId="20577"/>
        <pc:sldMkLst>
          <pc:docMk/>
          <pc:sldMk cId="504077383" sldId="298"/>
        </pc:sldMkLst>
        <pc:spChg chg="add mod">
          <ac:chgData name="Lena Halvorsen" userId="5cee184d-4925-451b-9a17-5b923735eac1" providerId="ADAL" clId="{58E7202D-8B2A-4FBB-83A8-52173988948E}" dt="2023-01-19T12:16:53.835" v="182" actId="1076"/>
          <ac:spMkLst>
            <pc:docMk/>
            <pc:sldMk cId="504077383" sldId="298"/>
            <ac:spMk id="3" creationId="{49D2431A-37FB-4731-E340-80D6BCF00D7E}"/>
          </ac:spMkLst>
        </pc:spChg>
        <pc:spChg chg="del">
          <ac:chgData name="Lena Halvorsen" userId="5cee184d-4925-451b-9a17-5b923735eac1" providerId="ADAL" clId="{58E7202D-8B2A-4FBB-83A8-52173988948E}" dt="2023-01-19T12:16:52.313" v="181" actId="478"/>
          <ac:spMkLst>
            <pc:docMk/>
            <pc:sldMk cId="504077383" sldId="298"/>
            <ac:spMk id="4" creationId="{A1DBE93A-4CDF-4F47-AD3B-AB7406156EEE}"/>
          </ac:spMkLst>
        </pc:spChg>
        <pc:spChg chg="del">
          <ac:chgData name="Lena Halvorsen" userId="5cee184d-4925-451b-9a17-5b923735eac1" providerId="ADAL" clId="{58E7202D-8B2A-4FBB-83A8-52173988948E}" dt="2023-01-19T12:17:03.992" v="185" actId="478"/>
          <ac:spMkLst>
            <pc:docMk/>
            <pc:sldMk cId="504077383" sldId="298"/>
            <ac:spMk id="5" creationId="{E770D4BE-B890-4E27-8F8B-7FABA093F1D2}"/>
          </ac:spMkLst>
        </pc:spChg>
        <pc:spChg chg="add mod">
          <ac:chgData name="Lena Halvorsen" userId="5cee184d-4925-451b-9a17-5b923735eac1" providerId="ADAL" clId="{58E7202D-8B2A-4FBB-83A8-52173988948E}" dt="2023-01-19T12:17:05.496" v="186" actId="1076"/>
          <ac:spMkLst>
            <pc:docMk/>
            <pc:sldMk cId="504077383" sldId="298"/>
            <ac:spMk id="6" creationId="{CBE2E91E-AF9A-2769-AA2B-11CAA5F7A3B4}"/>
          </ac:spMkLst>
        </pc:spChg>
      </pc:sldChg>
      <pc:sldChg chg="addSp delSp modSp mod modNotesTx">
        <pc:chgData name="Lena Halvorsen" userId="5cee184d-4925-451b-9a17-5b923735eac1" providerId="ADAL" clId="{58E7202D-8B2A-4FBB-83A8-52173988948E}" dt="2023-01-19T12:33:10.601" v="761"/>
        <pc:sldMkLst>
          <pc:docMk/>
          <pc:sldMk cId="3557001211" sldId="299"/>
        </pc:sldMkLst>
        <pc:spChg chg="add mod">
          <ac:chgData name="Lena Halvorsen" userId="5cee184d-4925-451b-9a17-5b923735eac1" providerId="ADAL" clId="{58E7202D-8B2A-4FBB-83A8-52173988948E}" dt="2023-01-19T12:16:27.244" v="174" actId="1076"/>
          <ac:spMkLst>
            <pc:docMk/>
            <pc:sldMk cId="3557001211" sldId="299"/>
            <ac:spMk id="3" creationId="{A94B66DC-5F90-10C2-E97F-EA631689D653}"/>
          </ac:spMkLst>
        </pc:spChg>
        <pc:spChg chg="add mod">
          <ac:chgData name="Lena Halvorsen" userId="5cee184d-4925-451b-9a17-5b923735eac1" providerId="ADAL" clId="{58E7202D-8B2A-4FBB-83A8-52173988948E}" dt="2023-01-19T12:16:43.722" v="178" actId="1076"/>
          <ac:spMkLst>
            <pc:docMk/>
            <pc:sldMk cId="3557001211" sldId="299"/>
            <ac:spMk id="4" creationId="{42F1FA59-F1BE-04EB-8F56-921897311DB4}"/>
          </ac:spMkLst>
        </pc:spChg>
        <pc:spChg chg="del">
          <ac:chgData name="Lena Halvorsen" userId="5cee184d-4925-451b-9a17-5b923735eac1" providerId="ADAL" clId="{58E7202D-8B2A-4FBB-83A8-52173988948E}" dt="2023-01-19T12:16:39.250" v="177" actId="478"/>
          <ac:spMkLst>
            <pc:docMk/>
            <pc:sldMk cId="3557001211" sldId="299"/>
            <ac:spMk id="7" creationId="{694A15DF-EAC7-40CC-817F-7C034062D52A}"/>
          </ac:spMkLst>
        </pc:spChg>
        <pc:spChg chg="del">
          <ac:chgData name="Lena Halvorsen" userId="5cee184d-4925-451b-9a17-5b923735eac1" providerId="ADAL" clId="{58E7202D-8B2A-4FBB-83A8-52173988948E}" dt="2023-01-19T12:16:22.911" v="173" actId="478"/>
          <ac:spMkLst>
            <pc:docMk/>
            <pc:sldMk cId="3557001211" sldId="299"/>
            <ac:spMk id="8" creationId="{5D868BEA-1808-423E-BBD1-D0066F856E6A}"/>
          </ac:spMkLst>
        </pc:spChg>
      </pc:sldChg>
      <pc:sldChg chg="modNotesTx">
        <pc:chgData name="Lena Halvorsen" userId="5cee184d-4925-451b-9a17-5b923735eac1" providerId="ADAL" clId="{58E7202D-8B2A-4FBB-83A8-52173988948E}" dt="2023-01-19T12:33:15.422" v="763"/>
        <pc:sldMkLst>
          <pc:docMk/>
          <pc:sldMk cId="1860110978" sldId="300"/>
        </pc:sldMkLst>
      </pc:sldChg>
      <pc:sldChg chg="del">
        <pc:chgData name="Lena Halvorsen" userId="5cee184d-4925-451b-9a17-5b923735eac1" providerId="ADAL" clId="{58E7202D-8B2A-4FBB-83A8-52173988948E}" dt="2023-01-19T12:11:53.383" v="144" actId="47"/>
        <pc:sldMkLst>
          <pc:docMk/>
          <pc:sldMk cId="1588264073" sldId="301"/>
        </pc:sldMkLst>
      </pc:sldChg>
      <pc:sldChg chg="modNotesTx">
        <pc:chgData name="Lena Halvorsen" userId="5cee184d-4925-451b-9a17-5b923735eac1" providerId="ADAL" clId="{58E7202D-8B2A-4FBB-83A8-52173988948E}" dt="2023-01-19T12:33:19.280" v="765"/>
        <pc:sldMkLst>
          <pc:docMk/>
          <pc:sldMk cId="1471832030" sldId="304"/>
        </pc:sldMkLst>
      </pc:sldChg>
      <pc:sldChg chg="modSp del mod">
        <pc:chgData name="Lena Halvorsen" userId="5cee184d-4925-451b-9a17-5b923735eac1" providerId="ADAL" clId="{58E7202D-8B2A-4FBB-83A8-52173988948E}" dt="2023-01-19T12:44:29.699" v="886" actId="47"/>
        <pc:sldMkLst>
          <pc:docMk/>
          <pc:sldMk cId="1310513043" sldId="306"/>
        </pc:sldMkLst>
        <pc:spChg chg="mod">
          <ac:chgData name="Lena Halvorsen" userId="5cee184d-4925-451b-9a17-5b923735eac1" providerId="ADAL" clId="{58E7202D-8B2A-4FBB-83A8-52173988948E}" dt="2023-01-19T12:38:50.483" v="768" actId="20577"/>
          <ac:spMkLst>
            <pc:docMk/>
            <pc:sldMk cId="1310513043" sldId="306"/>
            <ac:spMk id="3" creationId="{DAACD4E7-CCD1-4C4C-9862-1EA6CE05E538}"/>
          </ac:spMkLst>
        </pc:spChg>
      </pc:sldChg>
      <pc:sldChg chg="modNotesTx">
        <pc:chgData name="Lena Halvorsen" userId="5cee184d-4925-451b-9a17-5b923735eac1" providerId="ADAL" clId="{58E7202D-8B2A-4FBB-83A8-52173988948E}" dt="2023-01-19T12:39:02.322" v="770" actId="113"/>
        <pc:sldMkLst>
          <pc:docMk/>
          <pc:sldMk cId="953440983" sldId="307"/>
        </pc:sldMkLst>
      </pc:sldChg>
      <pc:sldChg chg="addSp delSp modSp mod modNotesTx">
        <pc:chgData name="Lena Halvorsen" userId="5cee184d-4925-451b-9a17-5b923735eac1" providerId="ADAL" clId="{58E7202D-8B2A-4FBB-83A8-52173988948E}" dt="2023-01-19T12:39:16.962" v="776"/>
        <pc:sldMkLst>
          <pc:docMk/>
          <pc:sldMk cId="3359533074" sldId="308"/>
        </pc:sldMkLst>
        <pc:spChg chg="add del mod">
          <ac:chgData name="Lena Halvorsen" userId="5cee184d-4925-451b-9a17-5b923735eac1" providerId="ADAL" clId="{58E7202D-8B2A-4FBB-83A8-52173988948E}" dt="2023-01-19T12:39:15.267" v="775" actId="22"/>
          <ac:spMkLst>
            <pc:docMk/>
            <pc:sldMk cId="3359533074" sldId="308"/>
            <ac:spMk id="4" creationId="{65A09DCD-B731-9C11-6084-BA0C36B25852}"/>
          </ac:spMkLst>
        </pc:spChg>
      </pc:sldChg>
      <pc:sldChg chg="modNotesTx">
        <pc:chgData name="Lena Halvorsen" userId="5cee184d-4925-451b-9a17-5b923735eac1" providerId="ADAL" clId="{58E7202D-8B2A-4FBB-83A8-52173988948E}" dt="2023-01-19T12:39:22.534" v="778"/>
        <pc:sldMkLst>
          <pc:docMk/>
          <pc:sldMk cId="3543254818" sldId="309"/>
        </pc:sldMkLst>
      </pc:sldChg>
      <pc:sldChg chg="modNotesTx">
        <pc:chgData name="Lena Halvorsen" userId="5cee184d-4925-451b-9a17-5b923735eac1" providerId="ADAL" clId="{58E7202D-8B2A-4FBB-83A8-52173988948E}" dt="2023-01-19T12:39:26.779" v="780"/>
        <pc:sldMkLst>
          <pc:docMk/>
          <pc:sldMk cId="2455065548" sldId="310"/>
        </pc:sldMkLst>
      </pc:sldChg>
      <pc:sldChg chg="modNotesTx">
        <pc:chgData name="Lena Halvorsen" userId="5cee184d-4925-451b-9a17-5b923735eac1" providerId="ADAL" clId="{58E7202D-8B2A-4FBB-83A8-52173988948E}" dt="2023-01-19T12:39:38.952" v="784"/>
        <pc:sldMkLst>
          <pc:docMk/>
          <pc:sldMk cId="1434237738" sldId="314"/>
        </pc:sldMkLst>
      </pc:sldChg>
      <pc:sldChg chg="del">
        <pc:chgData name="Lena Halvorsen" userId="5cee184d-4925-451b-9a17-5b923735eac1" providerId="ADAL" clId="{58E7202D-8B2A-4FBB-83A8-52173988948E}" dt="2023-01-19T12:44:34.049" v="887" actId="47"/>
        <pc:sldMkLst>
          <pc:docMk/>
          <pc:sldMk cId="3755743034" sldId="315"/>
        </pc:sldMkLst>
      </pc:sldChg>
      <pc:sldChg chg="addSp delSp modSp new mod setBg modNotesTx">
        <pc:chgData name="Lena Halvorsen" userId="5cee184d-4925-451b-9a17-5b923735eac1" providerId="ADAL" clId="{58E7202D-8B2A-4FBB-83A8-52173988948E}" dt="2023-01-19T12:31:37.062" v="677" actId="20577"/>
        <pc:sldMkLst>
          <pc:docMk/>
          <pc:sldMk cId="3054220440" sldId="316"/>
        </pc:sldMkLst>
        <pc:spChg chg="add mod">
          <ac:chgData name="Lena Halvorsen" userId="5cee184d-4925-451b-9a17-5b923735eac1" providerId="ADAL" clId="{58E7202D-8B2A-4FBB-83A8-52173988948E}" dt="2023-01-19T12:13:19.186" v="148"/>
          <ac:spMkLst>
            <pc:docMk/>
            <pc:sldMk cId="3054220440" sldId="316"/>
            <ac:spMk id="6" creationId="{C6613C42-BCE4-4941-AAC7-8A1170FF7392}"/>
          </ac:spMkLst>
        </pc:spChg>
        <pc:spChg chg="add mod">
          <ac:chgData name="Lena Halvorsen" userId="5cee184d-4925-451b-9a17-5b923735eac1" providerId="ADAL" clId="{58E7202D-8B2A-4FBB-83A8-52173988948E}" dt="2023-01-19T12:13:19.186" v="148"/>
          <ac:spMkLst>
            <pc:docMk/>
            <pc:sldMk cId="3054220440" sldId="316"/>
            <ac:spMk id="7" creationId="{65933EC3-F52D-A243-CCAB-D3F2BB31991B}"/>
          </ac:spMkLst>
        </pc:spChg>
        <pc:spChg chg="add del mod">
          <ac:chgData name="Lena Halvorsen" userId="5cee184d-4925-451b-9a17-5b923735eac1" providerId="ADAL" clId="{58E7202D-8B2A-4FBB-83A8-52173988948E}" dt="2023-01-19T12:17:11.290" v="187" actId="478"/>
          <ac:spMkLst>
            <pc:docMk/>
            <pc:sldMk cId="3054220440" sldId="316"/>
            <ac:spMk id="8" creationId="{A1680439-7975-4257-586C-895C89DC1B84}"/>
          </ac:spMkLst>
        </pc:spChg>
        <pc:spChg chg="add del mod">
          <ac:chgData name="Lena Halvorsen" userId="5cee184d-4925-451b-9a17-5b923735eac1" providerId="ADAL" clId="{58E7202D-8B2A-4FBB-83A8-52173988948E}" dt="2023-01-19T12:17:12.117" v="188" actId="478"/>
          <ac:spMkLst>
            <pc:docMk/>
            <pc:sldMk cId="3054220440" sldId="316"/>
            <ac:spMk id="9" creationId="{8F58F92C-5BBA-4355-37E1-E4A7A8642B7F}"/>
          </ac:spMkLst>
        </pc:spChg>
        <pc:spChg chg="add mod">
          <ac:chgData name="Lena Halvorsen" userId="5cee184d-4925-451b-9a17-5b923735eac1" providerId="ADAL" clId="{58E7202D-8B2A-4FBB-83A8-52173988948E}" dt="2023-01-19T12:17:53.800" v="202" actId="1076"/>
          <ac:spMkLst>
            <pc:docMk/>
            <pc:sldMk cId="3054220440" sldId="316"/>
            <ac:spMk id="10" creationId="{14B06DDF-FA9B-B1D3-DB58-0BD345FF98F1}"/>
          </ac:spMkLst>
        </pc:spChg>
        <pc:spChg chg="add del mod">
          <ac:chgData name="Lena Halvorsen" userId="5cee184d-4925-451b-9a17-5b923735eac1" providerId="ADAL" clId="{58E7202D-8B2A-4FBB-83A8-52173988948E}" dt="2023-01-19T12:17:27.758" v="193" actId="478"/>
          <ac:spMkLst>
            <pc:docMk/>
            <pc:sldMk cId="3054220440" sldId="316"/>
            <ac:spMk id="14" creationId="{86F99A32-0BEC-FF47-9960-E99C7643F2B5}"/>
          </ac:spMkLst>
        </pc:spChg>
        <pc:spChg chg="add del mod">
          <ac:chgData name="Lena Halvorsen" userId="5cee184d-4925-451b-9a17-5b923735eac1" providerId="ADAL" clId="{58E7202D-8B2A-4FBB-83A8-52173988948E}" dt="2023-01-19T12:17:15.961" v="190"/>
          <ac:spMkLst>
            <pc:docMk/>
            <pc:sldMk cId="3054220440" sldId="316"/>
            <ac:spMk id="15" creationId="{73410E47-744C-C2FF-4E26-7B643B435D37}"/>
          </ac:spMkLst>
        </pc:spChg>
        <pc:spChg chg="add mod">
          <ac:chgData name="Lena Halvorsen" userId="5cee184d-4925-451b-9a17-5b923735eac1" providerId="ADAL" clId="{58E7202D-8B2A-4FBB-83A8-52173988948E}" dt="2023-01-19T12:17:30.623" v="194" actId="1076"/>
          <ac:spMkLst>
            <pc:docMk/>
            <pc:sldMk cId="3054220440" sldId="316"/>
            <ac:spMk id="16" creationId="{C3FA914C-5B69-5D7D-9EFC-C16A89385965}"/>
          </ac:spMkLst>
        </pc:spChg>
        <pc:spChg chg="add mod">
          <ac:chgData name="Lena Halvorsen" userId="5cee184d-4925-451b-9a17-5b923735eac1" providerId="ADAL" clId="{58E7202D-8B2A-4FBB-83A8-52173988948E}" dt="2023-01-19T12:19:06.140" v="292" actId="113"/>
          <ac:spMkLst>
            <pc:docMk/>
            <pc:sldMk cId="3054220440" sldId="316"/>
            <ac:spMk id="17" creationId="{9A42AD1F-2E13-7DA7-FFCA-E90CDAFF7649}"/>
          </ac:spMkLst>
        </pc:spChg>
        <pc:grpChg chg="add del mod">
          <ac:chgData name="Lena Halvorsen" userId="5cee184d-4925-451b-9a17-5b923735eac1" providerId="ADAL" clId="{58E7202D-8B2A-4FBB-83A8-52173988948E}" dt="2023-01-19T12:13:23.185" v="149" actId="478"/>
          <ac:grpSpMkLst>
            <pc:docMk/>
            <pc:sldMk cId="3054220440" sldId="316"/>
            <ac:grpSpMk id="5" creationId="{9326CF1C-3ED2-4BC7-0A01-DA5B041E7CFA}"/>
          </ac:grpSpMkLst>
        </pc:grpChg>
        <pc:picChg chg="add mod">
          <ac:chgData name="Lena Halvorsen" userId="5cee184d-4925-451b-9a17-5b923735eac1" providerId="ADAL" clId="{58E7202D-8B2A-4FBB-83A8-52173988948E}" dt="2023-01-19T12:17:49.915" v="200" actId="1076"/>
          <ac:picMkLst>
            <pc:docMk/>
            <pc:sldMk cId="3054220440" sldId="316"/>
            <ac:picMk id="11" creationId="{C78A63CC-F5AC-D2EE-173F-A5D69E1AFFA0}"/>
          </ac:picMkLst>
        </pc:picChg>
        <pc:picChg chg="add mod">
          <ac:chgData name="Lena Halvorsen" userId="5cee184d-4925-451b-9a17-5b923735eac1" providerId="ADAL" clId="{58E7202D-8B2A-4FBB-83A8-52173988948E}" dt="2023-01-19T12:17:47.861" v="199" actId="1076"/>
          <ac:picMkLst>
            <pc:docMk/>
            <pc:sldMk cId="3054220440" sldId="316"/>
            <ac:picMk id="12" creationId="{BACAA1FE-E10D-1CCC-17C9-CDBE2E0F55EB}"/>
          </ac:picMkLst>
        </pc:picChg>
        <pc:picChg chg="add mod">
          <ac:chgData name="Lena Halvorsen" userId="5cee184d-4925-451b-9a17-5b923735eac1" providerId="ADAL" clId="{58E7202D-8B2A-4FBB-83A8-52173988948E}" dt="2023-01-19T12:17:52" v="201" actId="1076"/>
          <ac:picMkLst>
            <pc:docMk/>
            <pc:sldMk cId="3054220440" sldId="316"/>
            <ac:picMk id="13" creationId="{B214D721-3098-6E69-9411-C20A31C54D40}"/>
          </ac:picMkLst>
        </pc:picChg>
      </pc:sldChg>
      <pc:sldChg chg="del">
        <pc:chgData name="Lena Halvorsen" userId="5cee184d-4925-451b-9a17-5b923735eac1" providerId="ADAL" clId="{58E7202D-8B2A-4FBB-83A8-52173988948E}" dt="2023-01-19T11:33:39.605" v="124" actId="47"/>
        <pc:sldMkLst>
          <pc:docMk/>
          <pc:sldMk cId="3436983962" sldId="316"/>
        </pc:sldMkLst>
      </pc:sldChg>
      <pc:sldMasterChg chg="delSldLayout">
        <pc:chgData name="Lena Halvorsen" userId="5cee184d-4925-451b-9a17-5b923735eac1" providerId="ADAL" clId="{58E7202D-8B2A-4FBB-83A8-52173988948E}" dt="2023-01-19T12:11:53.383" v="144" actId="47"/>
        <pc:sldMasterMkLst>
          <pc:docMk/>
          <pc:sldMasterMk cId="2159804065" sldId="2147483648"/>
        </pc:sldMasterMkLst>
        <pc:sldLayoutChg chg="del">
          <pc:chgData name="Lena Halvorsen" userId="5cee184d-4925-451b-9a17-5b923735eac1" providerId="ADAL" clId="{58E7202D-8B2A-4FBB-83A8-52173988948E}" dt="2023-01-19T12:11:53.383" v="144" actId="47"/>
          <pc:sldLayoutMkLst>
            <pc:docMk/>
            <pc:sldMasterMk cId="2159804065" sldId="2147483648"/>
            <pc:sldLayoutMk cId="2253188275" sldId="2147483707"/>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DF23E-6341-4C37-87BD-B15A6DD64AC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8DA6D61-93AE-4550-B84B-CD5DFA8C479D}">
      <dgm:prSet/>
      <dgm:spPr/>
      <dgm:t>
        <a:bodyPr/>
        <a:lstStyle/>
        <a:p>
          <a:pPr>
            <a:lnSpc>
              <a:spcPct val="100000"/>
            </a:lnSpc>
          </a:pPr>
          <a:r>
            <a:rPr lang="nb-NO"/>
            <a:t>Peke direkte</a:t>
          </a:r>
          <a:endParaRPr lang="en-US"/>
        </a:p>
      </dgm:t>
    </dgm:pt>
    <dgm:pt modelId="{321134A7-7F3E-4F55-A7CD-A25234867E04}" type="parTrans" cxnId="{30738116-4D2B-4A4F-9A96-86A67A2D8887}">
      <dgm:prSet/>
      <dgm:spPr/>
      <dgm:t>
        <a:bodyPr/>
        <a:lstStyle/>
        <a:p>
          <a:endParaRPr lang="en-US"/>
        </a:p>
      </dgm:t>
    </dgm:pt>
    <dgm:pt modelId="{5EE80387-048B-45CE-84BA-3A472E6495BA}" type="sibTrans" cxnId="{30738116-4D2B-4A4F-9A96-86A67A2D8887}">
      <dgm:prSet/>
      <dgm:spPr/>
      <dgm:t>
        <a:bodyPr/>
        <a:lstStyle/>
        <a:p>
          <a:endParaRPr lang="en-US"/>
        </a:p>
      </dgm:t>
    </dgm:pt>
    <dgm:pt modelId="{2B5EC25C-FE41-4617-BC4B-0728F347CE5D}">
      <dgm:prSet/>
      <dgm:spPr/>
      <dgm:t>
        <a:bodyPr/>
        <a:lstStyle/>
        <a:p>
          <a:pPr>
            <a:lnSpc>
              <a:spcPct val="100000"/>
            </a:lnSpc>
          </a:pPr>
          <a:r>
            <a:rPr lang="nb-NO"/>
            <a:t>Tilstedeværende gjenstander eller personer</a:t>
          </a:r>
          <a:endParaRPr lang="en-US"/>
        </a:p>
      </dgm:t>
    </dgm:pt>
    <dgm:pt modelId="{2FC015A7-E9B9-4F22-A15E-0E01DFF90C19}" type="parTrans" cxnId="{EA4BC10F-5C74-4D32-AA5D-84DC900ADDD5}">
      <dgm:prSet/>
      <dgm:spPr/>
      <dgm:t>
        <a:bodyPr/>
        <a:lstStyle/>
        <a:p>
          <a:endParaRPr lang="en-US"/>
        </a:p>
      </dgm:t>
    </dgm:pt>
    <dgm:pt modelId="{832B3CA4-D10C-406D-A867-A668DC876795}" type="sibTrans" cxnId="{EA4BC10F-5C74-4D32-AA5D-84DC900ADDD5}">
      <dgm:prSet/>
      <dgm:spPr/>
      <dgm:t>
        <a:bodyPr/>
        <a:lstStyle/>
        <a:p>
          <a:endParaRPr lang="en-US"/>
        </a:p>
      </dgm:t>
    </dgm:pt>
    <dgm:pt modelId="{E8A9426A-35E6-468A-AA9B-EE1BF636C265}">
      <dgm:prSet/>
      <dgm:spPr/>
      <dgm:t>
        <a:bodyPr/>
        <a:lstStyle/>
        <a:p>
          <a:pPr>
            <a:lnSpc>
              <a:spcPct val="100000"/>
            </a:lnSpc>
          </a:pPr>
          <a:r>
            <a:rPr lang="nb-NO"/>
            <a:t>Peke ut av tegnrommet</a:t>
          </a:r>
          <a:endParaRPr lang="en-US"/>
        </a:p>
      </dgm:t>
    </dgm:pt>
    <dgm:pt modelId="{B2E8293D-AF66-4C13-9E5F-0F94BE2399B6}" type="parTrans" cxnId="{92050152-FAC0-4F0E-AD73-33CC49A49082}">
      <dgm:prSet/>
      <dgm:spPr/>
      <dgm:t>
        <a:bodyPr/>
        <a:lstStyle/>
        <a:p>
          <a:endParaRPr lang="en-US"/>
        </a:p>
      </dgm:t>
    </dgm:pt>
    <dgm:pt modelId="{1665C2E9-A87F-451B-80D9-B083CA9D277B}" type="sibTrans" cxnId="{92050152-FAC0-4F0E-AD73-33CC49A49082}">
      <dgm:prSet/>
      <dgm:spPr/>
      <dgm:t>
        <a:bodyPr/>
        <a:lstStyle/>
        <a:p>
          <a:endParaRPr lang="en-US"/>
        </a:p>
      </dgm:t>
    </dgm:pt>
    <dgm:pt modelId="{B95D0A73-84FC-4BF1-BCC3-746A914D1F78}">
      <dgm:prSet/>
      <dgm:spPr/>
      <dgm:t>
        <a:bodyPr/>
        <a:lstStyle/>
        <a:p>
          <a:pPr>
            <a:lnSpc>
              <a:spcPct val="100000"/>
            </a:lnSpc>
          </a:pPr>
          <a:r>
            <a:rPr lang="nb-NO"/>
            <a:t>Mot et sted vi vet noe er, for eksempel byen</a:t>
          </a:r>
          <a:endParaRPr lang="en-US"/>
        </a:p>
      </dgm:t>
    </dgm:pt>
    <dgm:pt modelId="{ACC1DBE5-385F-4B97-9B92-164A538C78F5}" type="parTrans" cxnId="{3195285F-E9C5-4CC4-9F84-36D1DEA61CF6}">
      <dgm:prSet/>
      <dgm:spPr/>
      <dgm:t>
        <a:bodyPr/>
        <a:lstStyle/>
        <a:p>
          <a:endParaRPr lang="en-US"/>
        </a:p>
      </dgm:t>
    </dgm:pt>
    <dgm:pt modelId="{05941147-EA00-4853-BFEE-ED52D298FB65}" type="sibTrans" cxnId="{3195285F-E9C5-4CC4-9F84-36D1DEA61CF6}">
      <dgm:prSet/>
      <dgm:spPr/>
      <dgm:t>
        <a:bodyPr/>
        <a:lstStyle/>
        <a:p>
          <a:endParaRPr lang="en-US"/>
        </a:p>
      </dgm:t>
    </dgm:pt>
    <dgm:pt modelId="{48D090DC-38FD-4D2F-B588-CFF48A347561}">
      <dgm:prSet/>
      <dgm:spPr/>
      <dgm:t>
        <a:bodyPr/>
        <a:lstStyle/>
        <a:p>
          <a:pPr>
            <a:lnSpc>
              <a:spcPct val="100000"/>
            </a:lnSpc>
          </a:pPr>
          <a:r>
            <a:rPr lang="nb-NO"/>
            <a:t>Plassere gjenstander eller personer i tegnrommet</a:t>
          </a:r>
          <a:endParaRPr lang="en-US"/>
        </a:p>
      </dgm:t>
    </dgm:pt>
    <dgm:pt modelId="{C349F5B5-4420-4472-B9A3-233CC194233A}" type="parTrans" cxnId="{4233DD53-5281-4EEC-9ACB-FD158ECBD6E7}">
      <dgm:prSet/>
      <dgm:spPr/>
      <dgm:t>
        <a:bodyPr/>
        <a:lstStyle/>
        <a:p>
          <a:endParaRPr lang="en-US"/>
        </a:p>
      </dgm:t>
    </dgm:pt>
    <dgm:pt modelId="{CD2CEE75-D1B9-4B7B-BB59-CB0D4583ABC3}" type="sibTrans" cxnId="{4233DD53-5281-4EEC-9ACB-FD158ECBD6E7}">
      <dgm:prSet/>
      <dgm:spPr/>
      <dgm:t>
        <a:bodyPr/>
        <a:lstStyle/>
        <a:p>
          <a:endParaRPr lang="en-US"/>
        </a:p>
      </dgm:t>
    </dgm:pt>
    <dgm:pt modelId="{3D19C526-D9ED-4393-A602-3CD70F603D73}">
      <dgm:prSet/>
      <dgm:spPr/>
      <dgm:t>
        <a:bodyPr/>
        <a:lstStyle/>
        <a:p>
          <a:pPr>
            <a:lnSpc>
              <a:spcPct val="100000"/>
            </a:lnSpc>
          </a:pPr>
          <a:r>
            <a:rPr lang="nb-NO"/>
            <a:t>Når disse ikke er til stede i rommet</a:t>
          </a:r>
          <a:endParaRPr lang="en-US"/>
        </a:p>
      </dgm:t>
    </dgm:pt>
    <dgm:pt modelId="{61F2BC2A-AF14-4DBB-B9B8-B3CF1894C169}" type="parTrans" cxnId="{92443607-7A84-4A86-A803-CC6ABC7627AD}">
      <dgm:prSet/>
      <dgm:spPr/>
      <dgm:t>
        <a:bodyPr/>
        <a:lstStyle/>
        <a:p>
          <a:endParaRPr lang="en-US"/>
        </a:p>
      </dgm:t>
    </dgm:pt>
    <dgm:pt modelId="{5BACFBFE-4655-4A78-96CE-7DA7FF128CBA}" type="sibTrans" cxnId="{92443607-7A84-4A86-A803-CC6ABC7627AD}">
      <dgm:prSet/>
      <dgm:spPr/>
      <dgm:t>
        <a:bodyPr/>
        <a:lstStyle/>
        <a:p>
          <a:endParaRPr lang="en-US"/>
        </a:p>
      </dgm:t>
    </dgm:pt>
    <dgm:pt modelId="{4D7E4B16-DF15-455F-90B6-2273D17ABC93}">
      <dgm:prSet/>
      <dgm:spPr/>
      <dgm:t>
        <a:bodyPr/>
        <a:lstStyle/>
        <a:p>
          <a:pPr>
            <a:lnSpc>
              <a:spcPct val="100000"/>
            </a:lnSpc>
          </a:pPr>
          <a:r>
            <a:rPr lang="nb-NO"/>
            <a:t>Endring av tegn</a:t>
          </a:r>
          <a:endParaRPr lang="en-US"/>
        </a:p>
      </dgm:t>
    </dgm:pt>
    <dgm:pt modelId="{968F6088-46D5-4F18-B2A5-3549DD63618F}" type="parTrans" cxnId="{B37E2336-C7A9-4A01-B717-8E8ACA41E728}">
      <dgm:prSet/>
      <dgm:spPr/>
      <dgm:t>
        <a:bodyPr/>
        <a:lstStyle/>
        <a:p>
          <a:endParaRPr lang="en-US"/>
        </a:p>
      </dgm:t>
    </dgm:pt>
    <dgm:pt modelId="{1753AF36-830E-4B46-AC2D-25BD0E71648D}" type="sibTrans" cxnId="{B37E2336-C7A9-4A01-B717-8E8ACA41E728}">
      <dgm:prSet/>
      <dgm:spPr/>
      <dgm:t>
        <a:bodyPr/>
        <a:lstStyle/>
        <a:p>
          <a:endParaRPr lang="en-US"/>
        </a:p>
      </dgm:t>
    </dgm:pt>
    <dgm:pt modelId="{6D172D8B-2C02-42D8-87EB-A7FF8DA356C7}">
      <dgm:prSet/>
      <dgm:spPr/>
      <dgm:t>
        <a:bodyPr/>
        <a:lstStyle/>
        <a:p>
          <a:pPr>
            <a:lnSpc>
              <a:spcPct val="100000"/>
            </a:lnSpc>
          </a:pPr>
          <a:r>
            <a:rPr lang="nb-NO"/>
            <a:t>Tegnene utføres i samme retning eller på samme sted</a:t>
          </a:r>
          <a:endParaRPr lang="en-US"/>
        </a:p>
      </dgm:t>
    </dgm:pt>
    <dgm:pt modelId="{BAC4272E-FEC9-4999-9FC0-8EBAAC8A8261}" type="parTrans" cxnId="{6603611D-1410-448F-964D-E5299BAE4729}">
      <dgm:prSet/>
      <dgm:spPr/>
      <dgm:t>
        <a:bodyPr/>
        <a:lstStyle/>
        <a:p>
          <a:endParaRPr lang="en-US"/>
        </a:p>
      </dgm:t>
    </dgm:pt>
    <dgm:pt modelId="{21232699-C063-4110-8FC9-88E83ADF2ED2}" type="sibTrans" cxnId="{6603611D-1410-448F-964D-E5299BAE4729}">
      <dgm:prSet/>
      <dgm:spPr/>
      <dgm:t>
        <a:bodyPr/>
        <a:lstStyle/>
        <a:p>
          <a:endParaRPr lang="en-US"/>
        </a:p>
      </dgm:t>
    </dgm:pt>
    <dgm:pt modelId="{0F96984E-C316-4828-82CF-0659FEACFE89}">
      <dgm:prSet/>
      <dgm:spPr/>
      <dgm:t>
        <a:bodyPr/>
        <a:lstStyle/>
        <a:p>
          <a:pPr>
            <a:lnSpc>
              <a:spcPct val="100000"/>
            </a:lnSpc>
          </a:pPr>
          <a:r>
            <a:rPr lang="nb-NO"/>
            <a:t>Bundet lokalisasjon</a:t>
          </a:r>
          <a:endParaRPr lang="en-US"/>
        </a:p>
      </dgm:t>
    </dgm:pt>
    <dgm:pt modelId="{63E9D9A9-3D40-49D0-8081-5C8398057B0C}" type="parTrans" cxnId="{03F5CADA-C7C3-4358-B8D6-20FC3F46C221}">
      <dgm:prSet/>
      <dgm:spPr/>
      <dgm:t>
        <a:bodyPr/>
        <a:lstStyle/>
        <a:p>
          <a:endParaRPr lang="en-US"/>
        </a:p>
      </dgm:t>
    </dgm:pt>
    <dgm:pt modelId="{D4E3DAAF-5882-42F6-B81C-FCA37A0E0E23}" type="sibTrans" cxnId="{03F5CADA-C7C3-4358-B8D6-20FC3F46C221}">
      <dgm:prSet/>
      <dgm:spPr/>
      <dgm:t>
        <a:bodyPr/>
        <a:lstStyle/>
        <a:p>
          <a:endParaRPr lang="en-US"/>
        </a:p>
      </dgm:t>
    </dgm:pt>
    <dgm:pt modelId="{84B980CC-A820-4747-9A32-861A987DD8F3}">
      <dgm:prSet/>
      <dgm:spPr/>
      <dgm:t>
        <a:bodyPr/>
        <a:lstStyle/>
        <a:p>
          <a:pPr>
            <a:lnSpc>
              <a:spcPct val="100000"/>
            </a:lnSpc>
          </a:pPr>
          <a:r>
            <a:rPr lang="nb-NO"/>
            <a:t>Når vi gjengir det virkelige bildet av hvordan noe ser ut</a:t>
          </a:r>
          <a:endParaRPr lang="en-US"/>
        </a:p>
      </dgm:t>
    </dgm:pt>
    <dgm:pt modelId="{459B916D-47BD-43C2-A6AD-241AC4AF2A79}" type="parTrans" cxnId="{0499314C-7D67-4738-9E24-40402089DAB5}">
      <dgm:prSet/>
      <dgm:spPr/>
      <dgm:t>
        <a:bodyPr/>
        <a:lstStyle/>
        <a:p>
          <a:endParaRPr lang="en-US"/>
        </a:p>
      </dgm:t>
    </dgm:pt>
    <dgm:pt modelId="{5A224987-C297-4ACE-8029-C12B8377DAD0}" type="sibTrans" cxnId="{0499314C-7D67-4738-9E24-40402089DAB5}">
      <dgm:prSet/>
      <dgm:spPr/>
      <dgm:t>
        <a:bodyPr/>
        <a:lstStyle/>
        <a:p>
          <a:endParaRPr lang="en-US"/>
        </a:p>
      </dgm:t>
    </dgm:pt>
    <dgm:pt modelId="{584E0A16-B69B-4B0A-9A54-114F90780527}">
      <dgm:prSet/>
      <dgm:spPr/>
      <dgm:t>
        <a:bodyPr/>
        <a:lstStyle/>
        <a:p>
          <a:pPr>
            <a:lnSpc>
              <a:spcPct val="100000"/>
            </a:lnSpc>
          </a:pPr>
          <a:r>
            <a:rPr lang="nb-NO"/>
            <a:t>Indirekte lokalisasjon</a:t>
          </a:r>
        </a:p>
      </dgm:t>
    </dgm:pt>
    <dgm:pt modelId="{F8A2ED46-90D9-4C90-9076-258B273A7EA7}" type="parTrans" cxnId="{69BC0C3C-9D9C-41FB-A607-16788111EFC0}">
      <dgm:prSet/>
      <dgm:spPr/>
      <dgm:t>
        <a:bodyPr/>
        <a:lstStyle/>
        <a:p>
          <a:endParaRPr lang="en-US"/>
        </a:p>
      </dgm:t>
    </dgm:pt>
    <dgm:pt modelId="{D0F20F23-D2B0-43D6-9AC8-DEFBC964A725}" type="sibTrans" cxnId="{69BC0C3C-9D9C-41FB-A607-16788111EFC0}">
      <dgm:prSet/>
      <dgm:spPr/>
      <dgm:t>
        <a:bodyPr/>
        <a:lstStyle/>
        <a:p>
          <a:endParaRPr lang="en-US"/>
        </a:p>
      </dgm:t>
    </dgm:pt>
    <dgm:pt modelId="{6470B82F-4B05-4A2C-959E-96CFC3102A00}">
      <dgm:prSet/>
      <dgm:spPr/>
      <dgm:t>
        <a:bodyPr/>
        <a:lstStyle/>
        <a:p>
          <a:pPr>
            <a:lnSpc>
              <a:spcPct val="100000"/>
            </a:lnSpc>
          </a:pPr>
          <a:r>
            <a:rPr lang="nb-NO" noProof="0"/>
            <a:t>Handling, sansing, erfaring. Retningen viser hvem som er subjekt og objekt. Typiske slike tegn er «sende», «levere», «gi», «få», «invitere» osv. </a:t>
          </a:r>
        </a:p>
      </dgm:t>
    </dgm:pt>
    <dgm:pt modelId="{7D9A4EBE-CB9C-46A3-9433-36BAEE9DBD0D}" type="parTrans" cxnId="{682D73CB-5CA9-49AD-9071-3E5F5EB19075}">
      <dgm:prSet/>
      <dgm:spPr/>
      <dgm:t>
        <a:bodyPr/>
        <a:lstStyle/>
        <a:p>
          <a:endParaRPr lang="en-US"/>
        </a:p>
      </dgm:t>
    </dgm:pt>
    <dgm:pt modelId="{597F4DBC-867D-44CC-A411-6C964A71AF99}" type="sibTrans" cxnId="{682D73CB-5CA9-49AD-9071-3E5F5EB19075}">
      <dgm:prSet/>
      <dgm:spPr/>
      <dgm:t>
        <a:bodyPr/>
        <a:lstStyle/>
        <a:p>
          <a:endParaRPr lang="en-US"/>
        </a:p>
      </dgm:t>
    </dgm:pt>
    <dgm:pt modelId="{8DF88394-687F-4219-B663-FC05D40B48BF}">
      <dgm:prSet/>
      <dgm:spPr/>
      <dgm:t>
        <a:bodyPr/>
        <a:lstStyle/>
        <a:p>
          <a:pPr>
            <a:lnSpc>
              <a:spcPct val="100000"/>
            </a:lnSpc>
          </a:pPr>
          <a:r>
            <a:rPr lang="nb-NO"/>
            <a:t>Tegn som viser handlingsretning</a:t>
          </a:r>
        </a:p>
      </dgm:t>
    </dgm:pt>
    <dgm:pt modelId="{D873051D-33DA-43BD-91F7-E37938B46346}" type="parTrans" cxnId="{C0D36807-0BAB-4E0E-BF99-A0AAA5DA2C9B}">
      <dgm:prSet/>
      <dgm:spPr/>
      <dgm:t>
        <a:bodyPr/>
        <a:lstStyle/>
        <a:p>
          <a:endParaRPr lang="nb-NO"/>
        </a:p>
      </dgm:t>
    </dgm:pt>
    <dgm:pt modelId="{A6340027-E8C3-4A73-9539-F96EAC1F4A3B}" type="sibTrans" cxnId="{C0D36807-0BAB-4E0E-BF99-A0AAA5DA2C9B}">
      <dgm:prSet/>
      <dgm:spPr/>
      <dgm:t>
        <a:bodyPr/>
        <a:lstStyle/>
        <a:p>
          <a:endParaRPr lang="nb-NO"/>
        </a:p>
      </dgm:t>
    </dgm:pt>
    <dgm:pt modelId="{FE6093FF-C9FA-4AF7-BD52-A570B27ECAE6}">
      <dgm:prSet/>
      <dgm:spPr/>
      <dgm:t>
        <a:bodyPr/>
        <a:lstStyle/>
        <a:p>
          <a:pPr>
            <a:lnSpc>
              <a:spcPct val="100000"/>
            </a:lnSpc>
          </a:pPr>
          <a:r>
            <a:rPr lang="nb-NO"/>
            <a:t>Når det vi snakker om bestemmer omgivelsene uten at vi må beskrive dem</a:t>
          </a:r>
        </a:p>
      </dgm:t>
    </dgm:pt>
    <dgm:pt modelId="{475439B1-6176-49BF-A678-87FCB0E4F250}" type="parTrans" cxnId="{3453B2E5-82B1-4A8E-AD48-0DB68A2AECE4}">
      <dgm:prSet/>
      <dgm:spPr/>
      <dgm:t>
        <a:bodyPr/>
        <a:lstStyle/>
        <a:p>
          <a:endParaRPr lang="nb-NO"/>
        </a:p>
      </dgm:t>
    </dgm:pt>
    <dgm:pt modelId="{5D881B29-64D7-4515-9F37-4B7AE7E83F39}" type="sibTrans" cxnId="{3453B2E5-82B1-4A8E-AD48-0DB68A2AECE4}">
      <dgm:prSet/>
      <dgm:spPr/>
      <dgm:t>
        <a:bodyPr/>
        <a:lstStyle/>
        <a:p>
          <a:endParaRPr lang="nb-NO"/>
        </a:p>
      </dgm:t>
    </dgm:pt>
    <dgm:pt modelId="{45A72B20-E294-4399-9376-C0C77B6ABC08}" type="pres">
      <dgm:prSet presAssocID="{08ADF23E-6341-4C37-87BD-B15A6DD64AC8}" presName="root" presStyleCnt="0">
        <dgm:presLayoutVars>
          <dgm:dir/>
          <dgm:resizeHandles val="exact"/>
        </dgm:presLayoutVars>
      </dgm:prSet>
      <dgm:spPr/>
    </dgm:pt>
    <dgm:pt modelId="{64F29A97-D2A7-4D68-8992-E484D3C94801}" type="pres">
      <dgm:prSet presAssocID="{38DA6D61-93AE-4550-B84B-CD5DFA8C479D}" presName="compNode" presStyleCnt="0"/>
      <dgm:spPr/>
    </dgm:pt>
    <dgm:pt modelId="{9FC03906-D23D-4460-B90D-B4054A469C9D}" type="pres">
      <dgm:prSet presAssocID="{38DA6D61-93AE-4550-B84B-CD5DFA8C479D}" presName="bgRect" presStyleLbl="bgShp" presStyleIdx="0" presStyleCnt="7"/>
      <dgm:spPr/>
    </dgm:pt>
    <dgm:pt modelId="{5F416244-7804-4664-8C46-86E6A1B0FF66}" type="pres">
      <dgm:prSet presAssocID="{38DA6D61-93AE-4550-B84B-CD5DFA8C479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lle"/>
        </a:ext>
      </dgm:extLst>
    </dgm:pt>
    <dgm:pt modelId="{668568A6-BD64-4EBC-8CAA-D788B38C640F}" type="pres">
      <dgm:prSet presAssocID="{38DA6D61-93AE-4550-B84B-CD5DFA8C479D}" presName="spaceRect" presStyleCnt="0"/>
      <dgm:spPr/>
    </dgm:pt>
    <dgm:pt modelId="{9CDA338E-F0F7-44CF-95E8-EEB032EAEFCA}" type="pres">
      <dgm:prSet presAssocID="{38DA6D61-93AE-4550-B84B-CD5DFA8C479D}" presName="parTx" presStyleLbl="revTx" presStyleIdx="0" presStyleCnt="14">
        <dgm:presLayoutVars>
          <dgm:chMax val="0"/>
          <dgm:chPref val="0"/>
        </dgm:presLayoutVars>
      </dgm:prSet>
      <dgm:spPr/>
    </dgm:pt>
    <dgm:pt modelId="{838F5C58-04D8-462C-8B2D-724C927553EB}" type="pres">
      <dgm:prSet presAssocID="{38DA6D61-93AE-4550-B84B-CD5DFA8C479D}" presName="desTx" presStyleLbl="revTx" presStyleIdx="1" presStyleCnt="14">
        <dgm:presLayoutVars/>
      </dgm:prSet>
      <dgm:spPr/>
    </dgm:pt>
    <dgm:pt modelId="{107B3A09-F593-41FD-B878-84E61B7C8FAA}" type="pres">
      <dgm:prSet presAssocID="{5EE80387-048B-45CE-84BA-3A472E6495BA}" presName="sibTrans" presStyleCnt="0"/>
      <dgm:spPr/>
    </dgm:pt>
    <dgm:pt modelId="{8B2BE157-EB2A-45EA-82B9-5DB2901460BD}" type="pres">
      <dgm:prSet presAssocID="{E8A9426A-35E6-468A-AA9B-EE1BF636C265}" presName="compNode" presStyleCnt="0"/>
      <dgm:spPr/>
    </dgm:pt>
    <dgm:pt modelId="{EB34CE0E-5B0A-41BD-B54D-351E41C20B81}" type="pres">
      <dgm:prSet presAssocID="{E8A9426A-35E6-468A-AA9B-EE1BF636C265}" presName="bgRect" presStyleLbl="bgShp" presStyleIdx="1" presStyleCnt="7"/>
      <dgm:spPr/>
    </dgm:pt>
    <dgm:pt modelId="{8A868F5F-3C7D-49B4-9136-22C1F93DB53D}" type="pres">
      <dgm:prSet presAssocID="{E8A9426A-35E6-468A-AA9B-EE1BF636C26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AA7339FA-66E7-4949-AB49-CB17715CC0DF}" type="pres">
      <dgm:prSet presAssocID="{E8A9426A-35E6-468A-AA9B-EE1BF636C265}" presName="spaceRect" presStyleCnt="0"/>
      <dgm:spPr/>
    </dgm:pt>
    <dgm:pt modelId="{0A6018A3-6236-4BBD-AAA2-9D62A82A0959}" type="pres">
      <dgm:prSet presAssocID="{E8A9426A-35E6-468A-AA9B-EE1BF636C265}" presName="parTx" presStyleLbl="revTx" presStyleIdx="2" presStyleCnt="14">
        <dgm:presLayoutVars>
          <dgm:chMax val="0"/>
          <dgm:chPref val="0"/>
        </dgm:presLayoutVars>
      </dgm:prSet>
      <dgm:spPr/>
    </dgm:pt>
    <dgm:pt modelId="{40C14AF2-1306-41EE-AB15-4F479E037356}" type="pres">
      <dgm:prSet presAssocID="{E8A9426A-35E6-468A-AA9B-EE1BF636C265}" presName="desTx" presStyleLbl="revTx" presStyleIdx="3" presStyleCnt="14">
        <dgm:presLayoutVars/>
      </dgm:prSet>
      <dgm:spPr/>
    </dgm:pt>
    <dgm:pt modelId="{5711617A-0185-4065-9DC4-30FB2AA04C45}" type="pres">
      <dgm:prSet presAssocID="{1665C2E9-A87F-451B-80D9-B083CA9D277B}" presName="sibTrans" presStyleCnt="0"/>
      <dgm:spPr/>
    </dgm:pt>
    <dgm:pt modelId="{05977B00-F610-4A12-BE0A-69450A45CD85}" type="pres">
      <dgm:prSet presAssocID="{48D090DC-38FD-4D2F-B588-CFF48A347561}" presName="compNode" presStyleCnt="0"/>
      <dgm:spPr/>
    </dgm:pt>
    <dgm:pt modelId="{F4C22965-2FD0-4D87-9F22-1EDA6675438C}" type="pres">
      <dgm:prSet presAssocID="{48D090DC-38FD-4D2F-B588-CFF48A347561}" presName="bgRect" presStyleLbl="bgShp" presStyleIdx="2" presStyleCnt="7"/>
      <dgm:spPr/>
    </dgm:pt>
    <dgm:pt modelId="{1182E2D1-7ADE-44B3-AEA3-28E065E6BCA4}" type="pres">
      <dgm:prSet presAssocID="{48D090DC-38FD-4D2F-B588-CFF48A34756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oon"/>
        </a:ext>
      </dgm:extLst>
    </dgm:pt>
    <dgm:pt modelId="{B4C25EFC-0D8E-4214-B0F3-5A4EE955399E}" type="pres">
      <dgm:prSet presAssocID="{48D090DC-38FD-4D2F-B588-CFF48A347561}" presName="spaceRect" presStyleCnt="0"/>
      <dgm:spPr/>
    </dgm:pt>
    <dgm:pt modelId="{2973F850-5972-487F-9E63-DBA6F0730A9D}" type="pres">
      <dgm:prSet presAssocID="{48D090DC-38FD-4D2F-B588-CFF48A347561}" presName="parTx" presStyleLbl="revTx" presStyleIdx="4" presStyleCnt="14">
        <dgm:presLayoutVars>
          <dgm:chMax val="0"/>
          <dgm:chPref val="0"/>
        </dgm:presLayoutVars>
      </dgm:prSet>
      <dgm:spPr/>
    </dgm:pt>
    <dgm:pt modelId="{47FEAA55-F83C-4008-98E2-5058D0069EDF}" type="pres">
      <dgm:prSet presAssocID="{48D090DC-38FD-4D2F-B588-CFF48A347561}" presName="desTx" presStyleLbl="revTx" presStyleIdx="5" presStyleCnt="14">
        <dgm:presLayoutVars/>
      </dgm:prSet>
      <dgm:spPr/>
    </dgm:pt>
    <dgm:pt modelId="{38AE6105-6BCF-48D7-A531-70B2BE4E7E52}" type="pres">
      <dgm:prSet presAssocID="{CD2CEE75-D1B9-4B7B-BB59-CB0D4583ABC3}" presName="sibTrans" presStyleCnt="0"/>
      <dgm:spPr/>
    </dgm:pt>
    <dgm:pt modelId="{70E7DCCF-175F-48F5-87D3-11A60CB064A1}" type="pres">
      <dgm:prSet presAssocID="{4D7E4B16-DF15-455F-90B6-2273D17ABC93}" presName="compNode" presStyleCnt="0"/>
      <dgm:spPr/>
    </dgm:pt>
    <dgm:pt modelId="{70F3EBB9-C415-4BB8-9C3F-DF2D251B8EFC}" type="pres">
      <dgm:prSet presAssocID="{4D7E4B16-DF15-455F-90B6-2273D17ABC93}" presName="bgRect" presStyleLbl="bgShp" presStyleIdx="3" presStyleCnt="7"/>
      <dgm:spPr/>
    </dgm:pt>
    <dgm:pt modelId="{8CE98C31-3CF3-4A89-AC4F-CFF385369D3D}" type="pres">
      <dgm:prSet presAssocID="{4D7E4B16-DF15-455F-90B6-2273D17ABC93}"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vron Arrows"/>
        </a:ext>
      </dgm:extLst>
    </dgm:pt>
    <dgm:pt modelId="{9068D8AD-5A2F-4AD6-B4FD-D98747E8086D}" type="pres">
      <dgm:prSet presAssocID="{4D7E4B16-DF15-455F-90B6-2273D17ABC93}" presName="spaceRect" presStyleCnt="0"/>
      <dgm:spPr/>
    </dgm:pt>
    <dgm:pt modelId="{DC8135D6-8827-4BA0-BCCA-D619F184AA73}" type="pres">
      <dgm:prSet presAssocID="{4D7E4B16-DF15-455F-90B6-2273D17ABC93}" presName="parTx" presStyleLbl="revTx" presStyleIdx="6" presStyleCnt="14">
        <dgm:presLayoutVars>
          <dgm:chMax val="0"/>
          <dgm:chPref val="0"/>
        </dgm:presLayoutVars>
      </dgm:prSet>
      <dgm:spPr/>
    </dgm:pt>
    <dgm:pt modelId="{8EFC0738-DAF9-4A8C-99F8-CB1665FC0B7F}" type="pres">
      <dgm:prSet presAssocID="{4D7E4B16-DF15-455F-90B6-2273D17ABC93}" presName="desTx" presStyleLbl="revTx" presStyleIdx="7" presStyleCnt="14">
        <dgm:presLayoutVars/>
      </dgm:prSet>
      <dgm:spPr/>
    </dgm:pt>
    <dgm:pt modelId="{E7168413-FC2C-48DB-AFEC-3527D484D81F}" type="pres">
      <dgm:prSet presAssocID="{1753AF36-830E-4B46-AC2D-25BD0E71648D}" presName="sibTrans" presStyleCnt="0"/>
      <dgm:spPr/>
    </dgm:pt>
    <dgm:pt modelId="{6249F8E7-208E-41C1-B4CB-2FB67D337260}" type="pres">
      <dgm:prSet presAssocID="{0F96984E-C316-4828-82CF-0659FEACFE89}" presName="compNode" presStyleCnt="0"/>
      <dgm:spPr/>
    </dgm:pt>
    <dgm:pt modelId="{B70BE8D3-51BD-4FF2-9EF5-AFD13EAE9B5A}" type="pres">
      <dgm:prSet presAssocID="{0F96984E-C316-4828-82CF-0659FEACFE89}" presName="bgRect" presStyleLbl="bgShp" presStyleIdx="4" presStyleCnt="7"/>
      <dgm:spPr/>
    </dgm:pt>
    <dgm:pt modelId="{892394F5-0BA0-45C9-9356-5C5110E73302}" type="pres">
      <dgm:prSet presAssocID="{0F96984E-C316-4828-82CF-0659FEACFE89}"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nglasses Face with Solid Fill"/>
        </a:ext>
      </dgm:extLst>
    </dgm:pt>
    <dgm:pt modelId="{2E131069-C0EA-4D31-92D3-E40385AA459D}" type="pres">
      <dgm:prSet presAssocID="{0F96984E-C316-4828-82CF-0659FEACFE89}" presName="spaceRect" presStyleCnt="0"/>
      <dgm:spPr/>
    </dgm:pt>
    <dgm:pt modelId="{5BC09515-6FA2-4BE1-9B17-754FDCC37EBA}" type="pres">
      <dgm:prSet presAssocID="{0F96984E-C316-4828-82CF-0659FEACFE89}" presName="parTx" presStyleLbl="revTx" presStyleIdx="8" presStyleCnt="14">
        <dgm:presLayoutVars>
          <dgm:chMax val="0"/>
          <dgm:chPref val="0"/>
        </dgm:presLayoutVars>
      </dgm:prSet>
      <dgm:spPr/>
    </dgm:pt>
    <dgm:pt modelId="{1A81E726-C71E-4BA7-9F9F-9FFAC7DB6275}" type="pres">
      <dgm:prSet presAssocID="{0F96984E-C316-4828-82CF-0659FEACFE89}" presName="desTx" presStyleLbl="revTx" presStyleIdx="9" presStyleCnt="14">
        <dgm:presLayoutVars/>
      </dgm:prSet>
      <dgm:spPr/>
    </dgm:pt>
    <dgm:pt modelId="{41589A6D-B179-43FE-A328-C92D105F2CB1}" type="pres">
      <dgm:prSet presAssocID="{D4E3DAAF-5882-42F6-B81C-FCA37A0E0E23}" presName="sibTrans" presStyleCnt="0"/>
      <dgm:spPr/>
    </dgm:pt>
    <dgm:pt modelId="{7CE0E1BC-A68E-4B9C-A3EF-90D91848DFD5}" type="pres">
      <dgm:prSet presAssocID="{584E0A16-B69B-4B0A-9A54-114F90780527}" presName="compNode" presStyleCnt="0"/>
      <dgm:spPr/>
    </dgm:pt>
    <dgm:pt modelId="{1FDDBEC7-C8DB-4D80-81AC-85502F55FAC7}" type="pres">
      <dgm:prSet presAssocID="{584E0A16-B69B-4B0A-9A54-114F90780527}" presName="bgRect" presStyleLbl="bgShp" presStyleIdx="5" presStyleCnt="7"/>
      <dgm:spPr/>
    </dgm:pt>
    <dgm:pt modelId="{6CA09E6D-9732-401D-8F70-1DD8D6301F3B}" type="pres">
      <dgm:prSet presAssocID="{584E0A16-B69B-4B0A-9A54-114F9078052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Questions"/>
        </a:ext>
      </dgm:extLst>
    </dgm:pt>
    <dgm:pt modelId="{C5A8A124-5770-4DC7-B6CE-7E0CCBBB4659}" type="pres">
      <dgm:prSet presAssocID="{584E0A16-B69B-4B0A-9A54-114F90780527}" presName="spaceRect" presStyleCnt="0"/>
      <dgm:spPr/>
    </dgm:pt>
    <dgm:pt modelId="{279C810E-AF2F-469C-8BF8-08851B30B052}" type="pres">
      <dgm:prSet presAssocID="{584E0A16-B69B-4B0A-9A54-114F90780527}" presName="parTx" presStyleLbl="revTx" presStyleIdx="10" presStyleCnt="14">
        <dgm:presLayoutVars>
          <dgm:chMax val="0"/>
          <dgm:chPref val="0"/>
        </dgm:presLayoutVars>
      </dgm:prSet>
      <dgm:spPr/>
    </dgm:pt>
    <dgm:pt modelId="{20E5A466-3F08-4351-A20D-2A71625F113A}" type="pres">
      <dgm:prSet presAssocID="{584E0A16-B69B-4B0A-9A54-114F90780527}" presName="desTx" presStyleLbl="revTx" presStyleIdx="11" presStyleCnt="14">
        <dgm:presLayoutVars/>
      </dgm:prSet>
      <dgm:spPr/>
    </dgm:pt>
    <dgm:pt modelId="{4F8F7C74-DF2B-4F21-A474-72E5F33EA57B}" type="pres">
      <dgm:prSet presAssocID="{D0F20F23-D2B0-43D6-9AC8-DEFBC964A725}" presName="sibTrans" presStyleCnt="0"/>
      <dgm:spPr/>
    </dgm:pt>
    <dgm:pt modelId="{ACC602C0-8EF7-4DDF-A0ED-B0E1C8D61572}" type="pres">
      <dgm:prSet presAssocID="{8DF88394-687F-4219-B663-FC05D40B48BF}" presName="compNode" presStyleCnt="0"/>
      <dgm:spPr/>
    </dgm:pt>
    <dgm:pt modelId="{17DF7337-2835-4579-B38B-62AEE727763C}" type="pres">
      <dgm:prSet presAssocID="{8DF88394-687F-4219-B663-FC05D40B48BF}" presName="bgRect" presStyleLbl="bgShp" presStyleIdx="6" presStyleCnt="7"/>
      <dgm:spPr/>
    </dgm:pt>
    <dgm:pt modelId="{358C3268-15C0-4271-A252-2C0FB08068A0}" type="pres">
      <dgm:prSet presAssocID="{8DF88394-687F-4219-B663-FC05D40B48BF}" presName="iconRect" presStyleLbl="node1" presStyleIdx="6" presStyleCnt="7"/>
      <dgm:spPr>
        <a:ln>
          <a:noFill/>
        </a:ln>
      </dgm:spPr>
    </dgm:pt>
    <dgm:pt modelId="{553EDB93-A19F-4AF0-8DB0-60669AB6C105}" type="pres">
      <dgm:prSet presAssocID="{8DF88394-687F-4219-B663-FC05D40B48BF}" presName="spaceRect" presStyleCnt="0"/>
      <dgm:spPr/>
    </dgm:pt>
    <dgm:pt modelId="{71BBCE0D-F7E1-41C5-BE96-9F162D80A327}" type="pres">
      <dgm:prSet presAssocID="{8DF88394-687F-4219-B663-FC05D40B48BF}" presName="parTx" presStyleLbl="revTx" presStyleIdx="12" presStyleCnt="14">
        <dgm:presLayoutVars>
          <dgm:chMax val="0"/>
          <dgm:chPref val="0"/>
        </dgm:presLayoutVars>
      </dgm:prSet>
      <dgm:spPr/>
    </dgm:pt>
    <dgm:pt modelId="{16861588-E9F7-48B5-8E92-6AA6527BAD6F}" type="pres">
      <dgm:prSet presAssocID="{8DF88394-687F-4219-B663-FC05D40B48BF}" presName="desTx" presStyleLbl="revTx" presStyleIdx="13" presStyleCnt="14">
        <dgm:presLayoutVars/>
      </dgm:prSet>
      <dgm:spPr/>
    </dgm:pt>
  </dgm:ptLst>
  <dgm:cxnLst>
    <dgm:cxn modelId="{92443607-7A84-4A86-A803-CC6ABC7627AD}" srcId="{48D090DC-38FD-4D2F-B588-CFF48A347561}" destId="{3D19C526-D9ED-4393-A602-3CD70F603D73}" srcOrd="0" destOrd="0" parTransId="{61F2BC2A-AF14-4DBB-B9B8-B3CF1894C169}" sibTransId="{5BACFBFE-4655-4A78-96CE-7DA7FF128CBA}"/>
    <dgm:cxn modelId="{C0D36807-0BAB-4E0E-BF99-A0AAA5DA2C9B}" srcId="{08ADF23E-6341-4C37-87BD-B15A6DD64AC8}" destId="{8DF88394-687F-4219-B663-FC05D40B48BF}" srcOrd="6" destOrd="0" parTransId="{D873051D-33DA-43BD-91F7-E37938B46346}" sibTransId="{A6340027-E8C3-4A73-9539-F96EAC1F4A3B}"/>
    <dgm:cxn modelId="{EA4BC10F-5C74-4D32-AA5D-84DC900ADDD5}" srcId="{38DA6D61-93AE-4550-B84B-CD5DFA8C479D}" destId="{2B5EC25C-FE41-4617-BC4B-0728F347CE5D}" srcOrd="0" destOrd="0" parTransId="{2FC015A7-E9B9-4F22-A15E-0E01DFF90C19}" sibTransId="{832B3CA4-D10C-406D-A867-A668DC876795}"/>
    <dgm:cxn modelId="{30738116-4D2B-4A4F-9A96-86A67A2D8887}" srcId="{08ADF23E-6341-4C37-87BD-B15A6DD64AC8}" destId="{38DA6D61-93AE-4550-B84B-CD5DFA8C479D}" srcOrd="0" destOrd="0" parTransId="{321134A7-7F3E-4F55-A7CD-A25234867E04}" sibTransId="{5EE80387-048B-45CE-84BA-3A472E6495BA}"/>
    <dgm:cxn modelId="{6603611D-1410-448F-964D-E5299BAE4729}" srcId="{4D7E4B16-DF15-455F-90B6-2273D17ABC93}" destId="{6D172D8B-2C02-42D8-87EB-A7FF8DA356C7}" srcOrd="0" destOrd="0" parTransId="{BAC4272E-FEC9-4999-9FC0-8EBAAC8A8261}" sibTransId="{21232699-C063-4110-8FC9-88E83ADF2ED2}"/>
    <dgm:cxn modelId="{B37E2336-C7A9-4A01-B717-8E8ACA41E728}" srcId="{08ADF23E-6341-4C37-87BD-B15A6DD64AC8}" destId="{4D7E4B16-DF15-455F-90B6-2273D17ABC93}" srcOrd="3" destOrd="0" parTransId="{968F6088-46D5-4F18-B2A5-3549DD63618F}" sibTransId="{1753AF36-830E-4B46-AC2D-25BD0E71648D}"/>
    <dgm:cxn modelId="{69BC0C3C-9D9C-41FB-A607-16788111EFC0}" srcId="{08ADF23E-6341-4C37-87BD-B15A6DD64AC8}" destId="{584E0A16-B69B-4B0A-9A54-114F90780527}" srcOrd="5" destOrd="0" parTransId="{F8A2ED46-90D9-4C90-9076-258B273A7EA7}" sibTransId="{D0F20F23-D2B0-43D6-9AC8-DEFBC964A725}"/>
    <dgm:cxn modelId="{34BFB93D-3D59-4DB7-BC59-4E98F64BA8BB}" type="presOf" srcId="{0F96984E-C316-4828-82CF-0659FEACFE89}" destId="{5BC09515-6FA2-4BE1-9B17-754FDCC37EBA}" srcOrd="0" destOrd="0" presId="urn:microsoft.com/office/officeart/2018/2/layout/IconVerticalSolidList"/>
    <dgm:cxn modelId="{3195285F-E9C5-4CC4-9F84-36D1DEA61CF6}" srcId="{E8A9426A-35E6-468A-AA9B-EE1BF636C265}" destId="{B95D0A73-84FC-4BF1-BCC3-746A914D1F78}" srcOrd="0" destOrd="0" parTransId="{ACC1DBE5-385F-4B97-9B92-164A538C78F5}" sibTransId="{05941147-EA00-4853-BFEE-ED52D298FB65}"/>
    <dgm:cxn modelId="{400D0161-1375-4F67-8261-87F590FF2AB0}" type="presOf" srcId="{B95D0A73-84FC-4BF1-BCC3-746A914D1F78}" destId="{40C14AF2-1306-41EE-AB15-4F479E037356}" srcOrd="0" destOrd="0" presId="urn:microsoft.com/office/officeart/2018/2/layout/IconVerticalSolidList"/>
    <dgm:cxn modelId="{0499314C-7D67-4738-9E24-40402089DAB5}" srcId="{0F96984E-C316-4828-82CF-0659FEACFE89}" destId="{84B980CC-A820-4747-9A32-861A987DD8F3}" srcOrd="0" destOrd="0" parTransId="{459B916D-47BD-43C2-A6AD-241AC4AF2A79}" sibTransId="{5A224987-C297-4ACE-8029-C12B8377DAD0}"/>
    <dgm:cxn modelId="{E9662D6F-30AD-457B-8910-7FA66A515A58}" type="presOf" srcId="{2B5EC25C-FE41-4617-BC4B-0728F347CE5D}" destId="{838F5C58-04D8-462C-8B2D-724C927553EB}" srcOrd="0" destOrd="0" presId="urn:microsoft.com/office/officeart/2018/2/layout/IconVerticalSolidList"/>
    <dgm:cxn modelId="{E1C19551-E431-4093-977B-730B61734F9D}" type="presOf" srcId="{38DA6D61-93AE-4550-B84B-CD5DFA8C479D}" destId="{9CDA338E-F0F7-44CF-95E8-EEB032EAEFCA}" srcOrd="0" destOrd="0" presId="urn:microsoft.com/office/officeart/2018/2/layout/IconVerticalSolidList"/>
    <dgm:cxn modelId="{92050152-FAC0-4F0E-AD73-33CC49A49082}" srcId="{08ADF23E-6341-4C37-87BD-B15A6DD64AC8}" destId="{E8A9426A-35E6-468A-AA9B-EE1BF636C265}" srcOrd="1" destOrd="0" parTransId="{B2E8293D-AF66-4C13-9E5F-0F94BE2399B6}" sibTransId="{1665C2E9-A87F-451B-80D9-B083CA9D277B}"/>
    <dgm:cxn modelId="{02DE8052-4B1D-492C-93C1-E19D70B21DD5}" type="presOf" srcId="{8DF88394-687F-4219-B663-FC05D40B48BF}" destId="{71BBCE0D-F7E1-41C5-BE96-9F162D80A327}" srcOrd="0" destOrd="0" presId="urn:microsoft.com/office/officeart/2018/2/layout/IconVerticalSolidList"/>
    <dgm:cxn modelId="{BB086773-5651-4067-A499-95998DC4E5B4}" type="presOf" srcId="{4D7E4B16-DF15-455F-90B6-2273D17ABC93}" destId="{DC8135D6-8827-4BA0-BCCA-D619F184AA73}" srcOrd="0" destOrd="0" presId="urn:microsoft.com/office/officeart/2018/2/layout/IconVerticalSolidList"/>
    <dgm:cxn modelId="{4233DD53-5281-4EEC-9ACB-FD158ECBD6E7}" srcId="{08ADF23E-6341-4C37-87BD-B15A6DD64AC8}" destId="{48D090DC-38FD-4D2F-B588-CFF48A347561}" srcOrd="2" destOrd="0" parTransId="{C349F5B5-4420-4472-B9A3-233CC194233A}" sibTransId="{CD2CEE75-D1B9-4B7B-BB59-CB0D4583ABC3}"/>
    <dgm:cxn modelId="{890DCF76-7E80-463A-A788-273D7ABD95D0}" type="presOf" srcId="{E8A9426A-35E6-468A-AA9B-EE1BF636C265}" destId="{0A6018A3-6236-4BBD-AAA2-9D62A82A0959}" srcOrd="0" destOrd="0" presId="urn:microsoft.com/office/officeart/2018/2/layout/IconVerticalSolidList"/>
    <dgm:cxn modelId="{534BB77C-5CFA-4F85-BE53-63EFEC803B09}" type="presOf" srcId="{08ADF23E-6341-4C37-87BD-B15A6DD64AC8}" destId="{45A72B20-E294-4399-9376-C0C77B6ABC08}" srcOrd="0" destOrd="0" presId="urn:microsoft.com/office/officeart/2018/2/layout/IconVerticalSolidList"/>
    <dgm:cxn modelId="{4D198E8A-F93D-403E-A635-579B6841751A}" type="presOf" srcId="{FE6093FF-C9FA-4AF7-BD52-A570B27ECAE6}" destId="{20E5A466-3F08-4351-A20D-2A71625F113A}" srcOrd="0" destOrd="0" presId="urn:microsoft.com/office/officeart/2018/2/layout/IconVerticalSolidList"/>
    <dgm:cxn modelId="{B1AC81A5-98C3-464F-AF1E-ED75D104272B}" type="presOf" srcId="{6D172D8B-2C02-42D8-87EB-A7FF8DA356C7}" destId="{8EFC0738-DAF9-4A8C-99F8-CB1665FC0B7F}" srcOrd="0" destOrd="0" presId="urn:microsoft.com/office/officeart/2018/2/layout/IconVerticalSolidList"/>
    <dgm:cxn modelId="{0D10AEC4-B14D-4A91-9A0C-403AD0D2C8C4}" type="presOf" srcId="{6470B82F-4B05-4A2C-959E-96CFC3102A00}" destId="{16861588-E9F7-48B5-8E92-6AA6527BAD6F}" srcOrd="0" destOrd="0" presId="urn:microsoft.com/office/officeart/2018/2/layout/IconVerticalSolidList"/>
    <dgm:cxn modelId="{682D73CB-5CA9-49AD-9071-3E5F5EB19075}" srcId="{8DF88394-687F-4219-B663-FC05D40B48BF}" destId="{6470B82F-4B05-4A2C-959E-96CFC3102A00}" srcOrd="0" destOrd="0" parTransId="{7D9A4EBE-CB9C-46A3-9433-36BAEE9DBD0D}" sibTransId="{597F4DBC-867D-44CC-A411-6C964A71AF99}"/>
    <dgm:cxn modelId="{03F5CADA-C7C3-4358-B8D6-20FC3F46C221}" srcId="{08ADF23E-6341-4C37-87BD-B15A6DD64AC8}" destId="{0F96984E-C316-4828-82CF-0659FEACFE89}" srcOrd="4" destOrd="0" parTransId="{63E9D9A9-3D40-49D0-8081-5C8398057B0C}" sibTransId="{D4E3DAAF-5882-42F6-B81C-FCA37A0E0E23}"/>
    <dgm:cxn modelId="{B4EB42DE-8F90-449A-B24F-672F8C9CE2F4}" type="presOf" srcId="{48D090DC-38FD-4D2F-B588-CFF48A347561}" destId="{2973F850-5972-487F-9E63-DBA6F0730A9D}" srcOrd="0" destOrd="0" presId="urn:microsoft.com/office/officeart/2018/2/layout/IconVerticalSolidList"/>
    <dgm:cxn modelId="{C4386EE1-62AC-41D0-8AC0-B8546ABAAB69}" type="presOf" srcId="{3D19C526-D9ED-4393-A602-3CD70F603D73}" destId="{47FEAA55-F83C-4008-98E2-5058D0069EDF}" srcOrd="0" destOrd="0" presId="urn:microsoft.com/office/officeart/2018/2/layout/IconVerticalSolidList"/>
    <dgm:cxn modelId="{3453B2E5-82B1-4A8E-AD48-0DB68A2AECE4}" srcId="{584E0A16-B69B-4B0A-9A54-114F90780527}" destId="{FE6093FF-C9FA-4AF7-BD52-A570B27ECAE6}" srcOrd="0" destOrd="0" parTransId="{475439B1-6176-49BF-A678-87FCB0E4F250}" sibTransId="{5D881B29-64D7-4515-9F37-4B7AE7E83F39}"/>
    <dgm:cxn modelId="{613327E8-F1D9-446E-A6A4-418E129598F0}" type="presOf" srcId="{84B980CC-A820-4747-9A32-861A987DD8F3}" destId="{1A81E726-C71E-4BA7-9F9F-9FFAC7DB6275}" srcOrd="0" destOrd="0" presId="urn:microsoft.com/office/officeart/2018/2/layout/IconVerticalSolidList"/>
    <dgm:cxn modelId="{0952A8F7-B668-48E9-96A3-5EB08204B413}" type="presOf" srcId="{584E0A16-B69B-4B0A-9A54-114F90780527}" destId="{279C810E-AF2F-469C-8BF8-08851B30B052}" srcOrd="0" destOrd="0" presId="urn:microsoft.com/office/officeart/2018/2/layout/IconVerticalSolidList"/>
    <dgm:cxn modelId="{D8BBC5FC-5F65-4F15-A38E-EAD2F78B1461}" type="presParOf" srcId="{45A72B20-E294-4399-9376-C0C77B6ABC08}" destId="{64F29A97-D2A7-4D68-8992-E484D3C94801}" srcOrd="0" destOrd="0" presId="urn:microsoft.com/office/officeart/2018/2/layout/IconVerticalSolidList"/>
    <dgm:cxn modelId="{9FF2C209-FDB0-4685-9D94-4C9A22BB6C82}" type="presParOf" srcId="{64F29A97-D2A7-4D68-8992-E484D3C94801}" destId="{9FC03906-D23D-4460-B90D-B4054A469C9D}" srcOrd="0" destOrd="0" presId="urn:microsoft.com/office/officeart/2018/2/layout/IconVerticalSolidList"/>
    <dgm:cxn modelId="{087868C1-7F2E-4BEE-998C-70276846D40B}" type="presParOf" srcId="{64F29A97-D2A7-4D68-8992-E484D3C94801}" destId="{5F416244-7804-4664-8C46-86E6A1B0FF66}" srcOrd="1" destOrd="0" presId="urn:microsoft.com/office/officeart/2018/2/layout/IconVerticalSolidList"/>
    <dgm:cxn modelId="{1BE8450C-2635-4FFA-9469-9D512CA234D6}" type="presParOf" srcId="{64F29A97-D2A7-4D68-8992-E484D3C94801}" destId="{668568A6-BD64-4EBC-8CAA-D788B38C640F}" srcOrd="2" destOrd="0" presId="urn:microsoft.com/office/officeart/2018/2/layout/IconVerticalSolidList"/>
    <dgm:cxn modelId="{AE926998-8FA8-4F61-9053-20D30F578F9F}" type="presParOf" srcId="{64F29A97-D2A7-4D68-8992-E484D3C94801}" destId="{9CDA338E-F0F7-44CF-95E8-EEB032EAEFCA}" srcOrd="3" destOrd="0" presId="urn:microsoft.com/office/officeart/2018/2/layout/IconVerticalSolidList"/>
    <dgm:cxn modelId="{A6334E37-B0C9-4114-B165-4697996B3F5B}" type="presParOf" srcId="{64F29A97-D2A7-4D68-8992-E484D3C94801}" destId="{838F5C58-04D8-462C-8B2D-724C927553EB}" srcOrd="4" destOrd="0" presId="urn:microsoft.com/office/officeart/2018/2/layout/IconVerticalSolidList"/>
    <dgm:cxn modelId="{37DF3609-F155-4B25-98B1-D07ED6449ABE}" type="presParOf" srcId="{45A72B20-E294-4399-9376-C0C77B6ABC08}" destId="{107B3A09-F593-41FD-B878-84E61B7C8FAA}" srcOrd="1" destOrd="0" presId="urn:microsoft.com/office/officeart/2018/2/layout/IconVerticalSolidList"/>
    <dgm:cxn modelId="{FE41F903-ACD9-4625-BC65-82787DA58224}" type="presParOf" srcId="{45A72B20-E294-4399-9376-C0C77B6ABC08}" destId="{8B2BE157-EB2A-45EA-82B9-5DB2901460BD}" srcOrd="2" destOrd="0" presId="urn:microsoft.com/office/officeart/2018/2/layout/IconVerticalSolidList"/>
    <dgm:cxn modelId="{2A537A6A-4B12-44D7-9628-10C47F3FE7B0}" type="presParOf" srcId="{8B2BE157-EB2A-45EA-82B9-5DB2901460BD}" destId="{EB34CE0E-5B0A-41BD-B54D-351E41C20B81}" srcOrd="0" destOrd="0" presId="urn:microsoft.com/office/officeart/2018/2/layout/IconVerticalSolidList"/>
    <dgm:cxn modelId="{31E909ED-225B-4099-908E-B0831A45BF92}" type="presParOf" srcId="{8B2BE157-EB2A-45EA-82B9-5DB2901460BD}" destId="{8A868F5F-3C7D-49B4-9136-22C1F93DB53D}" srcOrd="1" destOrd="0" presId="urn:microsoft.com/office/officeart/2018/2/layout/IconVerticalSolidList"/>
    <dgm:cxn modelId="{B2EF4077-1E56-4EE6-ACAE-FC2C1AEE411F}" type="presParOf" srcId="{8B2BE157-EB2A-45EA-82B9-5DB2901460BD}" destId="{AA7339FA-66E7-4949-AB49-CB17715CC0DF}" srcOrd="2" destOrd="0" presId="urn:microsoft.com/office/officeart/2018/2/layout/IconVerticalSolidList"/>
    <dgm:cxn modelId="{9E76AF3F-23BB-47C2-8C44-1B56C8621DE7}" type="presParOf" srcId="{8B2BE157-EB2A-45EA-82B9-5DB2901460BD}" destId="{0A6018A3-6236-4BBD-AAA2-9D62A82A0959}" srcOrd="3" destOrd="0" presId="urn:microsoft.com/office/officeart/2018/2/layout/IconVerticalSolidList"/>
    <dgm:cxn modelId="{31E45313-39A3-4C5A-AE99-14F3946D96AC}" type="presParOf" srcId="{8B2BE157-EB2A-45EA-82B9-5DB2901460BD}" destId="{40C14AF2-1306-41EE-AB15-4F479E037356}" srcOrd="4" destOrd="0" presId="urn:microsoft.com/office/officeart/2018/2/layout/IconVerticalSolidList"/>
    <dgm:cxn modelId="{7B6F47DA-5595-4AB3-B047-0CE70B060877}" type="presParOf" srcId="{45A72B20-E294-4399-9376-C0C77B6ABC08}" destId="{5711617A-0185-4065-9DC4-30FB2AA04C45}" srcOrd="3" destOrd="0" presId="urn:microsoft.com/office/officeart/2018/2/layout/IconVerticalSolidList"/>
    <dgm:cxn modelId="{EC41F0DF-6B90-4D19-B263-8647B9949939}" type="presParOf" srcId="{45A72B20-E294-4399-9376-C0C77B6ABC08}" destId="{05977B00-F610-4A12-BE0A-69450A45CD85}" srcOrd="4" destOrd="0" presId="urn:microsoft.com/office/officeart/2018/2/layout/IconVerticalSolidList"/>
    <dgm:cxn modelId="{E4800E1F-2F83-4266-BFBC-554361357EF2}" type="presParOf" srcId="{05977B00-F610-4A12-BE0A-69450A45CD85}" destId="{F4C22965-2FD0-4D87-9F22-1EDA6675438C}" srcOrd="0" destOrd="0" presId="urn:microsoft.com/office/officeart/2018/2/layout/IconVerticalSolidList"/>
    <dgm:cxn modelId="{10CC07E2-EDC3-43BF-9A6E-BF1429068398}" type="presParOf" srcId="{05977B00-F610-4A12-BE0A-69450A45CD85}" destId="{1182E2D1-7ADE-44B3-AEA3-28E065E6BCA4}" srcOrd="1" destOrd="0" presId="urn:microsoft.com/office/officeart/2018/2/layout/IconVerticalSolidList"/>
    <dgm:cxn modelId="{6BFD28E7-D3C6-4BBB-925F-CAC2126648EF}" type="presParOf" srcId="{05977B00-F610-4A12-BE0A-69450A45CD85}" destId="{B4C25EFC-0D8E-4214-B0F3-5A4EE955399E}" srcOrd="2" destOrd="0" presId="urn:microsoft.com/office/officeart/2018/2/layout/IconVerticalSolidList"/>
    <dgm:cxn modelId="{5F4EDEA1-4A09-4CE0-B39D-2B1C3FA3150C}" type="presParOf" srcId="{05977B00-F610-4A12-BE0A-69450A45CD85}" destId="{2973F850-5972-487F-9E63-DBA6F0730A9D}" srcOrd="3" destOrd="0" presId="urn:microsoft.com/office/officeart/2018/2/layout/IconVerticalSolidList"/>
    <dgm:cxn modelId="{70125E67-7C64-4D01-8968-383853066BC5}" type="presParOf" srcId="{05977B00-F610-4A12-BE0A-69450A45CD85}" destId="{47FEAA55-F83C-4008-98E2-5058D0069EDF}" srcOrd="4" destOrd="0" presId="urn:microsoft.com/office/officeart/2018/2/layout/IconVerticalSolidList"/>
    <dgm:cxn modelId="{CB43E912-48DA-4DD4-8377-06F4F55437F6}" type="presParOf" srcId="{45A72B20-E294-4399-9376-C0C77B6ABC08}" destId="{38AE6105-6BCF-48D7-A531-70B2BE4E7E52}" srcOrd="5" destOrd="0" presId="urn:microsoft.com/office/officeart/2018/2/layout/IconVerticalSolidList"/>
    <dgm:cxn modelId="{364A09D5-6646-40B8-AD91-83C37CD1E2C1}" type="presParOf" srcId="{45A72B20-E294-4399-9376-C0C77B6ABC08}" destId="{70E7DCCF-175F-48F5-87D3-11A60CB064A1}" srcOrd="6" destOrd="0" presId="urn:microsoft.com/office/officeart/2018/2/layout/IconVerticalSolidList"/>
    <dgm:cxn modelId="{445B7E0F-1975-4A2A-98B8-BFFF48E02591}" type="presParOf" srcId="{70E7DCCF-175F-48F5-87D3-11A60CB064A1}" destId="{70F3EBB9-C415-4BB8-9C3F-DF2D251B8EFC}" srcOrd="0" destOrd="0" presId="urn:microsoft.com/office/officeart/2018/2/layout/IconVerticalSolidList"/>
    <dgm:cxn modelId="{BB73DE73-A184-4399-B897-2EF3A60EF4B9}" type="presParOf" srcId="{70E7DCCF-175F-48F5-87D3-11A60CB064A1}" destId="{8CE98C31-3CF3-4A89-AC4F-CFF385369D3D}" srcOrd="1" destOrd="0" presId="urn:microsoft.com/office/officeart/2018/2/layout/IconVerticalSolidList"/>
    <dgm:cxn modelId="{A35AA04E-C7D2-44BC-AA95-71BD698591DA}" type="presParOf" srcId="{70E7DCCF-175F-48F5-87D3-11A60CB064A1}" destId="{9068D8AD-5A2F-4AD6-B4FD-D98747E8086D}" srcOrd="2" destOrd="0" presId="urn:microsoft.com/office/officeart/2018/2/layout/IconVerticalSolidList"/>
    <dgm:cxn modelId="{8693892F-5F2A-48B4-8F1F-9576F99A7819}" type="presParOf" srcId="{70E7DCCF-175F-48F5-87D3-11A60CB064A1}" destId="{DC8135D6-8827-4BA0-BCCA-D619F184AA73}" srcOrd="3" destOrd="0" presId="urn:microsoft.com/office/officeart/2018/2/layout/IconVerticalSolidList"/>
    <dgm:cxn modelId="{4370381C-2201-4321-9073-B64F61777DCF}" type="presParOf" srcId="{70E7DCCF-175F-48F5-87D3-11A60CB064A1}" destId="{8EFC0738-DAF9-4A8C-99F8-CB1665FC0B7F}" srcOrd="4" destOrd="0" presId="urn:microsoft.com/office/officeart/2018/2/layout/IconVerticalSolidList"/>
    <dgm:cxn modelId="{DBBFD235-902D-449A-9361-767DE0F605D9}" type="presParOf" srcId="{45A72B20-E294-4399-9376-C0C77B6ABC08}" destId="{E7168413-FC2C-48DB-AFEC-3527D484D81F}" srcOrd="7" destOrd="0" presId="urn:microsoft.com/office/officeart/2018/2/layout/IconVerticalSolidList"/>
    <dgm:cxn modelId="{2894FA19-E36B-49C3-A319-58DA6D16826D}" type="presParOf" srcId="{45A72B20-E294-4399-9376-C0C77B6ABC08}" destId="{6249F8E7-208E-41C1-B4CB-2FB67D337260}" srcOrd="8" destOrd="0" presId="urn:microsoft.com/office/officeart/2018/2/layout/IconVerticalSolidList"/>
    <dgm:cxn modelId="{ED9FC164-C875-4AF2-87AB-8BF0F619B8BB}" type="presParOf" srcId="{6249F8E7-208E-41C1-B4CB-2FB67D337260}" destId="{B70BE8D3-51BD-4FF2-9EF5-AFD13EAE9B5A}" srcOrd="0" destOrd="0" presId="urn:microsoft.com/office/officeart/2018/2/layout/IconVerticalSolidList"/>
    <dgm:cxn modelId="{CD0454B5-4C29-4699-A28D-7105965B3BB2}" type="presParOf" srcId="{6249F8E7-208E-41C1-B4CB-2FB67D337260}" destId="{892394F5-0BA0-45C9-9356-5C5110E73302}" srcOrd="1" destOrd="0" presId="urn:microsoft.com/office/officeart/2018/2/layout/IconVerticalSolidList"/>
    <dgm:cxn modelId="{E62161AE-E73F-4541-9C01-847046355E9D}" type="presParOf" srcId="{6249F8E7-208E-41C1-B4CB-2FB67D337260}" destId="{2E131069-C0EA-4D31-92D3-E40385AA459D}" srcOrd="2" destOrd="0" presId="urn:microsoft.com/office/officeart/2018/2/layout/IconVerticalSolidList"/>
    <dgm:cxn modelId="{28DC0CBD-C98B-41E1-AA90-3C9179FE10FC}" type="presParOf" srcId="{6249F8E7-208E-41C1-B4CB-2FB67D337260}" destId="{5BC09515-6FA2-4BE1-9B17-754FDCC37EBA}" srcOrd="3" destOrd="0" presId="urn:microsoft.com/office/officeart/2018/2/layout/IconVerticalSolidList"/>
    <dgm:cxn modelId="{7FF1B79A-2AA8-4541-A036-D85403BF8D69}" type="presParOf" srcId="{6249F8E7-208E-41C1-B4CB-2FB67D337260}" destId="{1A81E726-C71E-4BA7-9F9F-9FFAC7DB6275}" srcOrd="4" destOrd="0" presId="urn:microsoft.com/office/officeart/2018/2/layout/IconVerticalSolidList"/>
    <dgm:cxn modelId="{20A2A22D-35E2-4A4D-ABBB-F28D90317598}" type="presParOf" srcId="{45A72B20-E294-4399-9376-C0C77B6ABC08}" destId="{41589A6D-B179-43FE-A328-C92D105F2CB1}" srcOrd="9" destOrd="0" presId="urn:microsoft.com/office/officeart/2018/2/layout/IconVerticalSolidList"/>
    <dgm:cxn modelId="{FA232F6F-9CA8-4649-85DA-1623CE07C5DF}" type="presParOf" srcId="{45A72B20-E294-4399-9376-C0C77B6ABC08}" destId="{7CE0E1BC-A68E-4B9C-A3EF-90D91848DFD5}" srcOrd="10" destOrd="0" presId="urn:microsoft.com/office/officeart/2018/2/layout/IconVerticalSolidList"/>
    <dgm:cxn modelId="{89321416-80D9-44F1-AD1F-5EEF5641D107}" type="presParOf" srcId="{7CE0E1BC-A68E-4B9C-A3EF-90D91848DFD5}" destId="{1FDDBEC7-C8DB-4D80-81AC-85502F55FAC7}" srcOrd="0" destOrd="0" presId="urn:microsoft.com/office/officeart/2018/2/layout/IconVerticalSolidList"/>
    <dgm:cxn modelId="{2F4E2704-04D8-4D36-8D03-E1F97A6BE10E}" type="presParOf" srcId="{7CE0E1BC-A68E-4B9C-A3EF-90D91848DFD5}" destId="{6CA09E6D-9732-401D-8F70-1DD8D6301F3B}" srcOrd="1" destOrd="0" presId="urn:microsoft.com/office/officeart/2018/2/layout/IconVerticalSolidList"/>
    <dgm:cxn modelId="{9F0D074A-ED57-42CB-BA64-696711E25B20}" type="presParOf" srcId="{7CE0E1BC-A68E-4B9C-A3EF-90D91848DFD5}" destId="{C5A8A124-5770-4DC7-B6CE-7E0CCBBB4659}" srcOrd="2" destOrd="0" presId="urn:microsoft.com/office/officeart/2018/2/layout/IconVerticalSolidList"/>
    <dgm:cxn modelId="{4D66672E-593C-4F3A-A866-3E5E938B3EFA}" type="presParOf" srcId="{7CE0E1BC-A68E-4B9C-A3EF-90D91848DFD5}" destId="{279C810E-AF2F-469C-8BF8-08851B30B052}" srcOrd="3" destOrd="0" presId="urn:microsoft.com/office/officeart/2018/2/layout/IconVerticalSolidList"/>
    <dgm:cxn modelId="{07E572B3-1F63-4A99-98AF-02566A30239B}" type="presParOf" srcId="{7CE0E1BC-A68E-4B9C-A3EF-90D91848DFD5}" destId="{20E5A466-3F08-4351-A20D-2A71625F113A}" srcOrd="4" destOrd="0" presId="urn:microsoft.com/office/officeart/2018/2/layout/IconVerticalSolidList"/>
    <dgm:cxn modelId="{230AFB4C-1E16-499C-BE73-47E1A28649D0}" type="presParOf" srcId="{45A72B20-E294-4399-9376-C0C77B6ABC08}" destId="{4F8F7C74-DF2B-4F21-A474-72E5F33EA57B}" srcOrd="11" destOrd="0" presId="urn:microsoft.com/office/officeart/2018/2/layout/IconVerticalSolidList"/>
    <dgm:cxn modelId="{CEC90AC9-A0D2-4A01-9E20-CF88466EDC1D}" type="presParOf" srcId="{45A72B20-E294-4399-9376-C0C77B6ABC08}" destId="{ACC602C0-8EF7-4DDF-A0ED-B0E1C8D61572}" srcOrd="12" destOrd="0" presId="urn:microsoft.com/office/officeart/2018/2/layout/IconVerticalSolidList"/>
    <dgm:cxn modelId="{64883C43-AA62-42CD-8F68-D98F74E64BFE}" type="presParOf" srcId="{ACC602C0-8EF7-4DDF-A0ED-B0E1C8D61572}" destId="{17DF7337-2835-4579-B38B-62AEE727763C}" srcOrd="0" destOrd="0" presId="urn:microsoft.com/office/officeart/2018/2/layout/IconVerticalSolidList"/>
    <dgm:cxn modelId="{22677D14-8201-486E-AE12-4C5C9C4676F0}" type="presParOf" srcId="{ACC602C0-8EF7-4DDF-A0ED-B0E1C8D61572}" destId="{358C3268-15C0-4271-A252-2C0FB08068A0}" srcOrd="1" destOrd="0" presId="urn:microsoft.com/office/officeart/2018/2/layout/IconVerticalSolidList"/>
    <dgm:cxn modelId="{BE5D8CD0-CB25-490E-8984-285FFA97710A}" type="presParOf" srcId="{ACC602C0-8EF7-4DDF-A0ED-B0E1C8D61572}" destId="{553EDB93-A19F-4AF0-8DB0-60669AB6C105}" srcOrd="2" destOrd="0" presId="urn:microsoft.com/office/officeart/2018/2/layout/IconVerticalSolidList"/>
    <dgm:cxn modelId="{AB41288A-667A-4E8F-87FC-1032AE0ABFCE}" type="presParOf" srcId="{ACC602C0-8EF7-4DDF-A0ED-B0E1C8D61572}" destId="{71BBCE0D-F7E1-41C5-BE96-9F162D80A327}" srcOrd="3" destOrd="0" presId="urn:microsoft.com/office/officeart/2018/2/layout/IconVerticalSolidList"/>
    <dgm:cxn modelId="{3139ED60-30AB-44C7-AA79-B1112BDB1533}" type="presParOf" srcId="{ACC602C0-8EF7-4DDF-A0ED-B0E1C8D61572}" destId="{16861588-E9F7-48B5-8E92-6AA6527BAD6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03906-D23D-4460-B90D-B4054A469C9D}">
      <dsp:nvSpPr>
        <dsp:cNvPr id="0" name=""/>
        <dsp:cNvSpPr/>
      </dsp:nvSpPr>
      <dsp:spPr>
        <a:xfrm>
          <a:off x="0" y="378"/>
          <a:ext cx="10564813" cy="5206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16244-7804-4664-8C46-86E6A1B0FF66}">
      <dsp:nvSpPr>
        <dsp:cNvPr id="0" name=""/>
        <dsp:cNvSpPr/>
      </dsp:nvSpPr>
      <dsp:spPr>
        <a:xfrm>
          <a:off x="157484" y="117515"/>
          <a:ext cx="286336" cy="2863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DA338E-F0F7-44CF-95E8-EEB032EAEFCA}">
      <dsp:nvSpPr>
        <dsp:cNvPr id="0" name=""/>
        <dsp:cNvSpPr/>
      </dsp:nvSpPr>
      <dsp:spPr>
        <a:xfrm>
          <a:off x="601305" y="378"/>
          <a:ext cx="4754165"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711200">
            <a:lnSpc>
              <a:spcPct val="100000"/>
            </a:lnSpc>
            <a:spcBef>
              <a:spcPct val="0"/>
            </a:spcBef>
            <a:spcAft>
              <a:spcPct val="35000"/>
            </a:spcAft>
            <a:buNone/>
          </a:pPr>
          <a:r>
            <a:rPr lang="nb-NO" sz="1600" kern="1200"/>
            <a:t>Peke direkte</a:t>
          </a:r>
          <a:endParaRPr lang="en-US" sz="1600" kern="1200"/>
        </a:p>
      </dsp:txBody>
      <dsp:txXfrm>
        <a:off x="601305" y="378"/>
        <a:ext cx="4754165" cy="520611"/>
      </dsp:txXfrm>
    </dsp:sp>
    <dsp:sp modelId="{838F5C58-04D8-462C-8B2D-724C927553EB}">
      <dsp:nvSpPr>
        <dsp:cNvPr id="0" name=""/>
        <dsp:cNvSpPr/>
      </dsp:nvSpPr>
      <dsp:spPr>
        <a:xfrm>
          <a:off x="5355471" y="378"/>
          <a:ext cx="5209341"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533400">
            <a:lnSpc>
              <a:spcPct val="100000"/>
            </a:lnSpc>
            <a:spcBef>
              <a:spcPct val="0"/>
            </a:spcBef>
            <a:spcAft>
              <a:spcPct val="35000"/>
            </a:spcAft>
            <a:buNone/>
          </a:pPr>
          <a:r>
            <a:rPr lang="nb-NO" sz="1200" kern="1200"/>
            <a:t>Tilstedeværende gjenstander eller personer</a:t>
          </a:r>
          <a:endParaRPr lang="en-US" sz="1200" kern="1200"/>
        </a:p>
      </dsp:txBody>
      <dsp:txXfrm>
        <a:off x="5355471" y="378"/>
        <a:ext cx="5209341" cy="520611"/>
      </dsp:txXfrm>
    </dsp:sp>
    <dsp:sp modelId="{EB34CE0E-5B0A-41BD-B54D-351E41C20B81}">
      <dsp:nvSpPr>
        <dsp:cNvPr id="0" name=""/>
        <dsp:cNvSpPr/>
      </dsp:nvSpPr>
      <dsp:spPr>
        <a:xfrm>
          <a:off x="0" y="651141"/>
          <a:ext cx="10564813" cy="5206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68F5F-3C7D-49B4-9136-22C1F93DB53D}">
      <dsp:nvSpPr>
        <dsp:cNvPr id="0" name=""/>
        <dsp:cNvSpPr/>
      </dsp:nvSpPr>
      <dsp:spPr>
        <a:xfrm>
          <a:off x="157484" y="768279"/>
          <a:ext cx="286336" cy="2863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6018A3-6236-4BBD-AAA2-9D62A82A0959}">
      <dsp:nvSpPr>
        <dsp:cNvPr id="0" name=""/>
        <dsp:cNvSpPr/>
      </dsp:nvSpPr>
      <dsp:spPr>
        <a:xfrm>
          <a:off x="601305" y="651141"/>
          <a:ext cx="4754165"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711200">
            <a:lnSpc>
              <a:spcPct val="100000"/>
            </a:lnSpc>
            <a:spcBef>
              <a:spcPct val="0"/>
            </a:spcBef>
            <a:spcAft>
              <a:spcPct val="35000"/>
            </a:spcAft>
            <a:buNone/>
          </a:pPr>
          <a:r>
            <a:rPr lang="nb-NO" sz="1600" kern="1200"/>
            <a:t>Peke ut av tegnrommet</a:t>
          </a:r>
          <a:endParaRPr lang="en-US" sz="1600" kern="1200"/>
        </a:p>
      </dsp:txBody>
      <dsp:txXfrm>
        <a:off x="601305" y="651141"/>
        <a:ext cx="4754165" cy="520611"/>
      </dsp:txXfrm>
    </dsp:sp>
    <dsp:sp modelId="{40C14AF2-1306-41EE-AB15-4F479E037356}">
      <dsp:nvSpPr>
        <dsp:cNvPr id="0" name=""/>
        <dsp:cNvSpPr/>
      </dsp:nvSpPr>
      <dsp:spPr>
        <a:xfrm>
          <a:off x="5355471" y="651141"/>
          <a:ext cx="5209341"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533400">
            <a:lnSpc>
              <a:spcPct val="100000"/>
            </a:lnSpc>
            <a:spcBef>
              <a:spcPct val="0"/>
            </a:spcBef>
            <a:spcAft>
              <a:spcPct val="35000"/>
            </a:spcAft>
            <a:buNone/>
          </a:pPr>
          <a:r>
            <a:rPr lang="nb-NO" sz="1200" kern="1200"/>
            <a:t>Mot et sted vi vet noe er, for eksempel byen</a:t>
          </a:r>
          <a:endParaRPr lang="en-US" sz="1200" kern="1200"/>
        </a:p>
      </dsp:txBody>
      <dsp:txXfrm>
        <a:off x="5355471" y="651141"/>
        <a:ext cx="5209341" cy="520611"/>
      </dsp:txXfrm>
    </dsp:sp>
    <dsp:sp modelId="{F4C22965-2FD0-4D87-9F22-1EDA6675438C}">
      <dsp:nvSpPr>
        <dsp:cNvPr id="0" name=""/>
        <dsp:cNvSpPr/>
      </dsp:nvSpPr>
      <dsp:spPr>
        <a:xfrm>
          <a:off x="0" y="1301905"/>
          <a:ext cx="10564813" cy="5206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2E2D1-7ADE-44B3-AEA3-28E065E6BCA4}">
      <dsp:nvSpPr>
        <dsp:cNvPr id="0" name=""/>
        <dsp:cNvSpPr/>
      </dsp:nvSpPr>
      <dsp:spPr>
        <a:xfrm>
          <a:off x="157484" y="1419043"/>
          <a:ext cx="286336" cy="2863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73F850-5972-487F-9E63-DBA6F0730A9D}">
      <dsp:nvSpPr>
        <dsp:cNvPr id="0" name=""/>
        <dsp:cNvSpPr/>
      </dsp:nvSpPr>
      <dsp:spPr>
        <a:xfrm>
          <a:off x="601305" y="1301905"/>
          <a:ext cx="4754165"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711200">
            <a:lnSpc>
              <a:spcPct val="100000"/>
            </a:lnSpc>
            <a:spcBef>
              <a:spcPct val="0"/>
            </a:spcBef>
            <a:spcAft>
              <a:spcPct val="35000"/>
            </a:spcAft>
            <a:buNone/>
          </a:pPr>
          <a:r>
            <a:rPr lang="nb-NO" sz="1600" kern="1200"/>
            <a:t>Plassere gjenstander eller personer i tegnrommet</a:t>
          </a:r>
          <a:endParaRPr lang="en-US" sz="1600" kern="1200"/>
        </a:p>
      </dsp:txBody>
      <dsp:txXfrm>
        <a:off x="601305" y="1301905"/>
        <a:ext cx="4754165" cy="520611"/>
      </dsp:txXfrm>
    </dsp:sp>
    <dsp:sp modelId="{47FEAA55-F83C-4008-98E2-5058D0069EDF}">
      <dsp:nvSpPr>
        <dsp:cNvPr id="0" name=""/>
        <dsp:cNvSpPr/>
      </dsp:nvSpPr>
      <dsp:spPr>
        <a:xfrm>
          <a:off x="5355471" y="1301905"/>
          <a:ext cx="5209341"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533400">
            <a:lnSpc>
              <a:spcPct val="100000"/>
            </a:lnSpc>
            <a:spcBef>
              <a:spcPct val="0"/>
            </a:spcBef>
            <a:spcAft>
              <a:spcPct val="35000"/>
            </a:spcAft>
            <a:buNone/>
          </a:pPr>
          <a:r>
            <a:rPr lang="nb-NO" sz="1200" kern="1200"/>
            <a:t>Når disse ikke er til stede i rommet</a:t>
          </a:r>
          <a:endParaRPr lang="en-US" sz="1200" kern="1200"/>
        </a:p>
      </dsp:txBody>
      <dsp:txXfrm>
        <a:off x="5355471" y="1301905"/>
        <a:ext cx="5209341" cy="520611"/>
      </dsp:txXfrm>
    </dsp:sp>
    <dsp:sp modelId="{70F3EBB9-C415-4BB8-9C3F-DF2D251B8EFC}">
      <dsp:nvSpPr>
        <dsp:cNvPr id="0" name=""/>
        <dsp:cNvSpPr/>
      </dsp:nvSpPr>
      <dsp:spPr>
        <a:xfrm>
          <a:off x="0" y="1952669"/>
          <a:ext cx="10564813" cy="5206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E98C31-3CF3-4A89-AC4F-CFF385369D3D}">
      <dsp:nvSpPr>
        <dsp:cNvPr id="0" name=""/>
        <dsp:cNvSpPr/>
      </dsp:nvSpPr>
      <dsp:spPr>
        <a:xfrm>
          <a:off x="157484" y="2069806"/>
          <a:ext cx="286336" cy="2863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8135D6-8827-4BA0-BCCA-D619F184AA73}">
      <dsp:nvSpPr>
        <dsp:cNvPr id="0" name=""/>
        <dsp:cNvSpPr/>
      </dsp:nvSpPr>
      <dsp:spPr>
        <a:xfrm>
          <a:off x="601305" y="1952669"/>
          <a:ext cx="4754165"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711200">
            <a:lnSpc>
              <a:spcPct val="100000"/>
            </a:lnSpc>
            <a:spcBef>
              <a:spcPct val="0"/>
            </a:spcBef>
            <a:spcAft>
              <a:spcPct val="35000"/>
            </a:spcAft>
            <a:buNone/>
          </a:pPr>
          <a:r>
            <a:rPr lang="nb-NO" sz="1600" kern="1200"/>
            <a:t>Endring av tegn</a:t>
          </a:r>
          <a:endParaRPr lang="en-US" sz="1600" kern="1200"/>
        </a:p>
      </dsp:txBody>
      <dsp:txXfrm>
        <a:off x="601305" y="1952669"/>
        <a:ext cx="4754165" cy="520611"/>
      </dsp:txXfrm>
    </dsp:sp>
    <dsp:sp modelId="{8EFC0738-DAF9-4A8C-99F8-CB1665FC0B7F}">
      <dsp:nvSpPr>
        <dsp:cNvPr id="0" name=""/>
        <dsp:cNvSpPr/>
      </dsp:nvSpPr>
      <dsp:spPr>
        <a:xfrm>
          <a:off x="5355471" y="1952669"/>
          <a:ext cx="5209341"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533400">
            <a:lnSpc>
              <a:spcPct val="100000"/>
            </a:lnSpc>
            <a:spcBef>
              <a:spcPct val="0"/>
            </a:spcBef>
            <a:spcAft>
              <a:spcPct val="35000"/>
            </a:spcAft>
            <a:buNone/>
          </a:pPr>
          <a:r>
            <a:rPr lang="nb-NO" sz="1200" kern="1200"/>
            <a:t>Tegnene utføres i samme retning eller på samme sted</a:t>
          </a:r>
          <a:endParaRPr lang="en-US" sz="1200" kern="1200"/>
        </a:p>
      </dsp:txBody>
      <dsp:txXfrm>
        <a:off x="5355471" y="1952669"/>
        <a:ext cx="5209341" cy="520611"/>
      </dsp:txXfrm>
    </dsp:sp>
    <dsp:sp modelId="{B70BE8D3-51BD-4FF2-9EF5-AFD13EAE9B5A}">
      <dsp:nvSpPr>
        <dsp:cNvPr id="0" name=""/>
        <dsp:cNvSpPr/>
      </dsp:nvSpPr>
      <dsp:spPr>
        <a:xfrm>
          <a:off x="0" y="2603433"/>
          <a:ext cx="10564813" cy="5206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394F5-0BA0-45C9-9356-5C5110E73302}">
      <dsp:nvSpPr>
        <dsp:cNvPr id="0" name=""/>
        <dsp:cNvSpPr/>
      </dsp:nvSpPr>
      <dsp:spPr>
        <a:xfrm>
          <a:off x="157484" y="2720570"/>
          <a:ext cx="286336" cy="2863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C09515-6FA2-4BE1-9B17-754FDCC37EBA}">
      <dsp:nvSpPr>
        <dsp:cNvPr id="0" name=""/>
        <dsp:cNvSpPr/>
      </dsp:nvSpPr>
      <dsp:spPr>
        <a:xfrm>
          <a:off x="601305" y="2603433"/>
          <a:ext cx="4754165"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711200">
            <a:lnSpc>
              <a:spcPct val="100000"/>
            </a:lnSpc>
            <a:spcBef>
              <a:spcPct val="0"/>
            </a:spcBef>
            <a:spcAft>
              <a:spcPct val="35000"/>
            </a:spcAft>
            <a:buNone/>
          </a:pPr>
          <a:r>
            <a:rPr lang="nb-NO" sz="1600" kern="1200"/>
            <a:t>Bundet lokalisasjon</a:t>
          </a:r>
          <a:endParaRPr lang="en-US" sz="1600" kern="1200"/>
        </a:p>
      </dsp:txBody>
      <dsp:txXfrm>
        <a:off x="601305" y="2603433"/>
        <a:ext cx="4754165" cy="520611"/>
      </dsp:txXfrm>
    </dsp:sp>
    <dsp:sp modelId="{1A81E726-C71E-4BA7-9F9F-9FFAC7DB6275}">
      <dsp:nvSpPr>
        <dsp:cNvPr id="0" name=""/>
        <dsp:cNvSpPr/>
      </dsp:nvSpPr>
      <dsp:spPr>
        <a:xfrm>
          <a:off x="5355471" y="2603433"/>
          <a:ext cx="5209341"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533400">
            <a:lnSpc>
              <a:spcPct val="100000"/>
            </a:lnSpc>
            <a:spcBef>
              <a:spcPct val="0"/>
            </a:spcBef>
            <a:spcAft>
              <a:spcPct val="35000"/>
            </a:spcAft>
            <a:buNone/>
          </a:pPr>
          <a:r>
            <a:rPr lang="nb-NO" sz="1200" kern="1200"/>
            <a:t>Når vi gjengir det virkelige bildet av hvordan noe ser ut</a:t>
          </a:r>
          <a:endParaRPr lang="en-US" sz="1200" kern="1200"/>
        </a:p>
      </dsp:txBody>
      <dsp:txXfrm>
        <a:off x="5355471" y="2603433"/>
        <a:ext cx="5209341" cy="520611"/>
      </dsp:txXfrm>
    </dsp:sp>
    <dsp:sp modelId="{1FDDBEC7-C8DB-4D80-81AC-85502F55FAC7}">
      <dsp:nvSpPr>
        <dsp:cNvPr id="0" name=""/>
        <dsp:cNvSpPr/>
      </dsp:nvSpPr>
      <dsp:spPr>
        <a:xfrm>
          <a:off x="0" y="3254197"/>
          <a:ext cx="10564813" cy="5206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A09E6D-9732-401D-8F70-1DD8D6301F3B}">
      <dsp:nvSpPr>
        <dsp:cNvPr id="0" name=""/>
        <dsp:cNvSpPr/>
      </dsp:nvSpPr>
      <dsp:spPr>
        <a:xfrm>
          <a:off x="157484" y="3371334"/>
          <a:ext cx="286336" cy="28633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9C810E-AF2F-469C-8BF8-08851B30B052}">
      <dsp:nvSpPr>
        <dsp:cNvPr id="0" name=""/>
        <dsp:cNvSpPr/>
      </dsp:nvSpPr>
      <dsp:spPr>
        <a:xfrm>
          <a:off x="601305" y="3254197"/>
          <a:ext cx="4754165"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711200">
            <a:lnSpc>
              <a:spcPct val="100000"/>
            </a:lnSpc>
            <a:spcBef>
              <a:spcPct val="0"/>
            </a:spcBef>
            <a:spcAft>
              <a:spcPct val="35000"/>
            </a:spcAft>
            <a:buNone/>
          </a:pPr>
          <a:r>
            <a:rPr lang="nb-NO" sz="1600" kern="1200"/>
            <a:t>Indirekte lokalisasjon</a:t>
          </a:r>
        </a:p>
      </dsp:txBody>
      <dsp:txXfrm>
        <a:off x="601305" y="3254197"/>
        <a:ext cx="4754165" cy="520611"/>
      </dsp:txXfrm>
    </dsp:sp>
    <dsp:sp modelId="{20E5A466-3F08-4351-A20D-2A71625F113A}">
      <dsp:nvSpPr>
        <dsp:cNvPr id="0" name=""/>
        <dsp:cNvSpPr/>
      </dsp:nvSpPr>
      <dsp:spPr>
        <a:xfrm>
          <a:off x="5355471" y="3254197"/>
          <a:ext cx="5209341"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533400">
            <a:lnSpc>
              <a:spcPct val="100000"/>
            </a:lnSpc>
            <a:spcBef>
              <a:spcPct val="0"/>
            </a:spcBef>
            <a:spcAft>
              <a:spcPct val="35000"/>
            </a:spcAft>
            <a:buNone/>
          </a:pPr>
          <a:r>
            <a:rPr lang="nb-NO" sz="1200" kern="1200"/>
            <a:t>Når det vi snakker om bestemmer omgivelsene uten at vi må beskrive dem</a:t>
          </a:r>
        </a:p>
      </dsp:txBody>
      <dsp:txXfrm>
        <a:off x="5355471" y="3254197"/>
        <a:ext cx="5209341" cy="520611"/>
      </dsp:txXfrm>
    </dsp:sp>
    <dsp:sp modelId="{17DF7337-2835-4579-B38B-62AEE727763C}">
      <dsp:nvSpPr>
        <dsp:cNvPr id="0" name=""/>
        <dsp:cNvSpPr/>
      </dsp:nvSpPr>
      <dsp:spPr>
        <a:xfrm>
          <a:off x="0" y="3904960"/>
          <a:ext cx="10564813" cy="5206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C3268-15C0-4271-A252-2C0FB08068A0}">
      <dsp:nvSpPr>
        <dsp:cNvPr id="0" name=""/>
        <dsp:cNvSpPr/>
      </dsp:nvSpPr>
      <dsp:spPr>
        <a:xfrm>
          <a:off x="157484" y="4022098"/>
          <a:ext cx="286336" cy="286336"/>
        </a:xfrm>
        <a:prstGeom prst="rect">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BBCE0D-F7E1-41C5-BE96-9F162D80A327}">
      <dsp:nvSpPr>
        <dsp:cNvPr id="0" name=""/>
        <dsp:cNvSpPr/>
      </dsp:nvSpPr>
      <dsp:spPr>
        <a:xfrm>
          <a:off x="601305" y="3904960"/>
          <a:ext cx="4754165"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711200">
            <a:lnSpc>
              <a:spcPct val="100000"/>
            </a:lnSpc>
            <a:spcBef>
              <a:spcPct val="0"/>
            </a:spcBef>
            <a:spcAft>
              <a:spcPct val="35000"/>
            </a:spcAft>
            <a:buNone/>
          </a:pPr>
          <a:r>
            <a:rPr lang="nb-NO" sz="1600" kern="1200"/>
            <a:t>Tegn som viser handlingsretning</a:t>
          </a:r>
        </a:p>
      </dsp:txBody>
      <dsp:txXfrm>
        <a:off x="601305" y="3904960"/>
        <a:ext cx="4754165" cy="520611"/>
      </dsp:txXfrm>
    </dsp:sp>
    <dsp:sp modelId="{16861588-E9F7-48B5-8E92-6AA6527BAD6F}">
      <dsp:nvSpPr>
        <dsp:cNvPr id="0" name=""/>
        <dsp:cNvSpPr/>
      </dsp:nvSpPr>
      <dsp:spPr>
        <a:xfrm>
          <a:off x="5355471" y="3904960"/>
          <a:ext cx="5209341" cy="52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098" tIns="55098" rIns="55098" bIns="55098" numCol="1" spcCol="1270" anchor="ctr" anchorCtr="0">
          <a:noAutofit/>
        </a:bodyPr>
        <a:lstStyle/>
        <a:p>
          <a:pPr marL="0" lvl="0" indent="0" algn="l" defTabSz="533400">
            <a:lnSpc>
              <a:spcPct val="100000"/>
            </a:lnSpc>
            <a:spcBef>
              <a:spcPct val="0"/>
            </a:spcBef>
            <a:spcAft>
              <a:spcPct val="35000"/>
            </a:spcAft>
            <a:buNone/>
          </a:pPr>
          <a:r>
            <a:rPr lang="nb-NO" sz="1200" kern="1200" noProof="0"/>
            <a:t>Handling, sansing, erfaring. Retningen viser hvem som er subjekt og objekt. Typiske slike tegn er «sende», «levere», «gi», «få», «invitere» osv. </a:t>
          </a:r>
        </a:p>
      </dsp:txBody>
      <dsp:txXfrm>
        <a:off x="5355471" y="3904960"/>
        <a:ext cx="5209341" cy="5206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2B858373-6244-194A-AE92-A849344C929D}"/>
              </a:ext>
            </a:extLst>
          </p:cNvPr>
          <p:cNvSpPr>
            <a:spLocks noGrp="1"/>
          </p:cNvSpPr>
          <p:nvPr>
            <p:ph type="hdr" sz="quarter"/>
          </p:nvPr>
        </p:nvSpPr>
        <p:spPr>
          <a:xfrm>
            <a:off x="476672" y="395536"/>
            <a:ext cx="4032448" cy="458788"/>
          </a:xfrm>
          <a:prstGeom prst="rect">
            <a:avLst/>
          </a:prstGeom>
        </p:spPr>
        <p:txBody>
          <a:bodyPr vert="horz" lIns="0" tIns="0" rIns="0" bIns="0" rtlCol="0"/>
          <a:lstStyle>
            <a:lvl1pPr algn="l">
              <a:defRPr sz="1200"/>
            </a:lvl1pPr>
          </a:lstStyle>
          <a:p>
            <a:endParaRPr lang="nb-NO">
              <a:latin typeface="Arial" panose="020B0604020202020204" pitchFamily="34" charset="0"/>
              <a:cs typeface="Arial" panose="020B0604020202020204" pitchFamily="34" charset="0"/>
            </a:endParaRPr>
          </a:p>
        </p:txBody>
      </p:sp>
      <p:pic>
        <p:nvPicPr>
          <p:cNvPr id="6" name="Bilde 5">
            <a:extLst>
              <a:ext uri="{FF2B5EF4-FFF2-40B4-BE49-F238E27FC236}">
                <a16:creationId xmlns:a16="http://schemas.microsoft.com/office/drawing/2014/main" id="{21C77398-40DD-3249-B3F4-C4AE3BAA925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653136" y="323528"/>
            <a:ext cx="1739591" cy="586368"/>
          </a:xfrm>
          <a:prstGeom prst="rect">
            <a:avLst/>
          </a:prstGeom>
        </p:spPr>
      </p:pic>
      <p:sp>
        <p:nvSpPr>
          <p:cNvPr id="7" name="Plassholder for dato 2">
            <a:extLst>
              <a:ext uri="{FF2B5EF4-FFF2-40B4-BE49-F238E27FC236}">
                <a16:creationId xmlns:a16="http://schemas.microsoft.com/office/drawing/2014/main" id="{08CBFD80-6030-9A47-AFCD-80E2786084EA}"/>
              </a:ext>
            </a:extLst>
          </p:cNvPr>
          <p:cNvSpPr>
            <a:spLocks noGrp="1"/>
          </p:cNvSpPr>
          <p:nvPr>
            <p:ph type="dt" sz="quarter" idx="1"/>
          </p:nvPr>
        </p:nvSpPr>
        <p:spPr>
          <a:xfrm>
            <a:off x="5052205" y="8676456"/>
            <a:ext cx="1248234" cy="261246"/>
          </a:xfrm>
          <a:prstGeom prst="rect">
            <a:avLst/>
          </a:prstGeom>
        </p:spPr>
        <p:txBody>
          <a:bodyPr vert="horz" lIns="0" tIns="0" rIns="0" bIns="0" rtlCol="0" anchor="ctr" anchorCtr="0"/>
          <a:lstStyle>
            <a:lvl1pPr algn="r">
              <a:defRPr sz="1200"/>
            </a:lvl1pPr>
          </a:lstStyle>
          <a:p>
            <a:fld id="{137AEF4F-B7EA-E043-825E-F3E89E9B2030}" type="datetime1">
              <a:rPr lang="nb-NO" sz="900" smtClean="0">
                <a:latin typeface="Arial" panose="020B0604020202020204" pitchFamily="34" charset="0"/>
                <a:cs typeface="Arial" panose="020B0604020202020204" pitchFamily="34" charset="0"/>
              </a:rPr>
              <a:t>19.01.2023</a:t>
            </a:fld>
            <a:endParaRPr lang="nb-NO" sz="900">
              <a:latin typeface="Arial" panose="020B0604020202020204" pitchFamily="34" charset="0"/>
              <a:cs typeface="Arial" panose="020B0604020202020204" pitchFamily="34" charset="0"/>
            </a:endParaRPr>
          </a:p>
        </p:txBody>
      </p:sp>
      <p:sp>
        <p:nvSpPr>
          <p:cNvPr id="8" name="Plassholder for bunntekst 3">
            <a:extLst>
              <a:ext uri="{FF2B5EF4-FFF2-40B4-BE49-F238E27FC236}">
                <a16:creationId xmlns:a16="http://schemas.microsoft.com/office/drawing/2014/main" id="{09612936-F624-6048-BED1-BC99E660F67C}"/>
              </a:ext>
            </a:extLst>
          </p:cNvPr>
          <p:cNvSpPr>
            <a:spLocks noGrp="1"/>
          </p:cNvSpPr>
          <p:nvPr>
            <p:ph type="ftr" sz="quarter" idx="2"/>
          </p:nvPr>
        </p:nvSpPr>
        <p:spPr>
          <a:xfrm>
            <a:off x="481772" y="8685213"/>
            <a:ext cx="4459395" cy="252489"/>
          </a:xfrm>
          <a:prstGeom prst="rect">
            <a:avLst/>
          </a:prstGeom>
        </p:spPr>
        <p:txBody>
          <a:bodyPr vert="horz" lIns="0" tIns="0" rIns="0" bIns="0" rtlCol="0" anchor="ctr" anchorCtr="0"/>
          <a:lstStyle>
            <a:lvl1pPr algn="l">
              <a:defRPr sz="1200"/>
            </a:lvl1pPr>
          </a:lstStyle>
          <a:p>
            <a:endParaRPr lang="nb-NO" sz="900">
              <a:latin typeface="Arial" panose="020B0604020202020204" pitchFamily="34" charset="0"/>
              <a:cs typeface="Arial" panose="020B0604020202020204" pitchFamily="34" charset="0"/>
            </a:endParaRPr>
          </a:p>
        </p:txBody>
      </p:sp>
      <p:sp>
        <p:nvSpPr>
          <p:cNvPr id="9" name="Plassholder for lysbildenummer 4">
            <a:extLst>
              <a:ext uri="{FF2B5EF4-FFF2-40B4-BE49-F238E27FC236}">
                <a16:creationId xmlns:a16="http://schemas.microsoft.com/office/drawing/2014/main" id="{1827D36B-7038-2645-ADD8-C32D8BEA6B45}"/>
              </a:ext>
            </a:extLst>
          </p:cNvPr>
          <p:cNvSpPr>
            <a:spLocks noGrp="1"/>
          </p:cNvSpPr>
          <p:nvPr>
            <p:ph type="sldNum" sz="quarter" idx="3"/>
          </p:nvPr>
        </p:nvSpPr>
        <p:spPr>
          <a:xfrm>
            <a:off x="6381327" y="8676456"/>
            <a:ext cx="360041" cy="251520"/>
          </a:xfrm>
          <a:prstGeom prst="rect">
            <a:avLst/>
          </a:prstGeom>
        </p:spPr>
        <p:txBody>
          <a:bodyPr vert="horz" lIns="0" tIns="0" rIns="0" bIns="0" rtlCol="0" anchor="ctr" anchorCtr="0"/>
          <a:lstStyle>
            <a:lvl1pPr algn="r">
              <a:defRPr sz="1200"/>
            </a:lvl1pPr>
          </a:lstStyle>
          <a:p>
            <a:pPr algn="l"/>
            <a:r>
              <a:rPr lang="nb-NO" sz="90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312877140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opptekst 1">
            <a:extLst>
              <a:ext uri="{FF2B5EF4-FFF2-40B4-BE49-F238E27FC236}">
                <a16:creationId xmlns:a16="http://schemas.microsoft.com/office/drawing/2014/main" id="{400523A5-A423-8D41-BAC3-D7479A95D105}"/>
              </a:ext>
            </a:extLst>
          </p:cNvPr>
          <p:cNvSpPr>
            <a:spLocks noGrp="1"/>
          </p:cNvSpPr>
          <p:nvPr>
            <p:ph type="hdr" sz="quarter"/>
          </p:nvPr>
        </p:nvSpPr>
        <p:spPr>
          <a:xfrm>
            <a:off x="698233" y="369093"/>
            <a:ext cx="3738879" cy="458788"/>
          </a:xfrm>
          <a:prstGeom prst="rect">
            <a:avLst/>
          </a:prstGeom>
        </p:spPr>
        <p:txBody>
          <a:bodyPr vert="horz" lIns="0" tIns="0" rIns="0" bIns="0" rtlCol="0" anchor="b"/>
          <a:lstStyle>
            <a:lvl1pPr algn="l">
              <a:defRPr sz="1200">
                <a:latin typeface="Arial" panose="020B0604020202020204" pitchFamily="34" charset="0"/>
                <a:cs typeface="Arial" panose="020B0604020202020204" pitchFamily="34" charset="0"/>
              </a:defRPr>
            </a:lvl1pPr>
          </a:lstStyle>
          <a:p>
            <a:endParaRPr lang="nb-NO"/>
          </a:p>
        </p:txBody>
      </p:sp>
      <p:pic>
        <p:nvPicPr>
          <p:cNvPr id="9" name="Bilde 8">
            <a:extLst>
              <a:ext uri="{FF2B5EF4-FFF2-40B4-BE49-F238E27FC236}">
                <a16:creationId xmlns:a16="http://schemas.microsoft.com/office/drawing/2014/main" id="{13BFD9AE-9AF2-304C-9623-6B055A1FF4D0}"/>
              </a:ext>
            </a:extLst>
          </p:cNvPr>
          <p:cNvPicPr>
            <a:picLocks noChangeAspect="1"/>
          </p:cNvPicPr>
          <p:nvPr/>
        </p:nvPicPr>
        <p:blipFill rotWithShape="1">
          <a:blip r:embed="rId2">
            <a:extLst>
              <a:ext uri="{28A0092B-C50C-407E-A947-70E740481C1C}">
                <a14:useLocalDpi xmlns:a14="http://schemas.microsoft.com/office/drawing/2010/main" val="0"/>
              </a:ext>
            </a:extLst>
          </a:blip>
          <a:srcRect l="9131" t="46930" r="5260"/>
          <a:stretch/>
        </p:blipFill>
        <p:spPr>
          <a:xfrm>
            <a:off x="4653136" y="323528"/>
            <a:ext cx="1739591" cy="586368"/>
          </a:xfrm>
          <a:prstGeom prst="rect">
            <a:avLst/>
          </a:prstGeom>
        </p:spPr>
      </p:pic>
      <p:sp>
        <p:nvSpPr>
          <p:cNvPr id="10" name="Plassholder for dato 2">
            <a:extLst>
              <a:ext uri="{FF2B5EF4-FFF2-40B4-BE49-F238E27FC236}">
                <a16:creationId xmlns:a16="http://schemas.microsoft.com/office/drawing/2014/main" id="{13DDDDF2-E35C-3E4B-97FC-014224B9EF23}"/>
              </a:ext>
            </a:extLst>
          </p:cNvPr>
          <p:cNvSpPr>
            <a:spLocks noGrp="1"/>
          </p:cNvSpPr>
          <p:nvPr>
            <p:ph type="dt" sz="quarter" idx="1"/>
          </p:nvPr>
        </p:nvSpPr>
        <p:spPr>
          <a:xfrm>
            <a:off x="5052205" y="8676456"/>
            <a:ext cx="1248234" cy="261246"/>
          </a:xfrm>
          <a:prstGeom prst="rect">
            <a:avLst/>
          </a:prstGeom>
        </p:spPr>
        <p:txBody>
          <a:bodyPr vert="horz" lIns="0" tIns="0" rIns="0" bIns="0" rtlCol="0" anchor="ctr" anchorCtr="0"/>
          <a:lstStyle>
            <a:lvl1pPr algn="r">
              <a:defRPr sz="900">
                <a:latin typeface="Arial" panose="020B0604020202020204" pitchFamily="34" charset="0"/>
                <a:cs typeface="Arial" panose="020B0604020202020204" pitchFamily="34" charset="0"/>
              </a:defRPr>
            </a:lvl1pPr>
          </a:lstStyle>
          <a:p>
            <a:fld id="{474EF295-6373-8B41-9D0A-5D96D4C6C928}" type="datetime1">
              <a:rPr lang="nb-NO" smtClean="0"/>
              <a:t>19.01.2023</a:t>
            </a:fld>
            <a:endParaRPr lang="nb-NO"/>
          </a:p>
        </p:txBody>
      </p:sp>
      <p:sp>
        <p:nvSpPr>
          <p:cNvPr id="11" name="Plassholder for bunntekst 3">
            <a:extLst>
              <a:ext uri="{FF2B5EF4-FFF2-40B4-BE49-F238E27FC236}">
                <a16:creationId xmlns:a16="http://schemas.microsoft.com/office/drawing/2014/main" id="{1C0440E9-FCB4-D543-8A8F-599ED3B6F78C}"/>
              </a:ext>
            </a:extLst>
          </p:cNvPr>
          <p:cNvSpPr>
            <a:spLocks noGrp="1"/>
          </p:cNvSpPr>
          <p:nvPr>
            <p:ph type="ftr" sz="quarter" idx="4"/>
          </p:nvPr>
        </p:nvSpPr>
        <p:spPr>
          <a:xfrm>
            <a:off x="685800" y="8685213"/>
            <a:ext cx="4255367" cy="242763"/>
          </a:xfrm>
          <a:prstGeom prst="rect">
            <a:avLst/>
          </a:prstGeom>
        </p:spPr>
        <p:txBody>
          <a:bodyPr vert="horz" lIns="0" tIns="0" rIns="0" bIns="0" rtlCol="0" anchor="ctr" anchorCtr="0"/>
          <a:lstStyle>
            <a:lvl1pPr algn="l">
              <a:defRPr sz="900">
                <a:latin typeface="Arial" panose="020B0604020202020204" pitchFamily="34" charset="0"/>
                <a:cs typeface="Arial" panose="020B0604020202020204" pitchFamily="34" charset="0"/>
              </a:defRPr>
            </a:lvl1pPr>
          </a:lstStyle>
          <a:p>
            <a:endParaRPr lang="nb-NO"/>
          </a:p>
        </p:txBody>
      </p:sp>
      <p:sp>
        <p:nvSpPr>
          <p:cNvPr id="12" name="Plassholder for lysbildenummer 4">
            <a:extLst>
              <a:ext uri="{FF2B5EF4-FFF2-40B4-BE49-F238E27FC236}">
                <a16:creationId xmlns:a16="http://schemas.microsoft.com/office/drawing/2014/main" id="{6C287FA9-C53C-B843-B983-34F905A1866C}"/>
              </a:ext>
            </a:extLst>
          </p:cNvPr>
          <p:cNvSpPr>
            <a:spLocks noGrp="1"/>
          </p:cNvSpPr>
          <p:nvPr>
            <p:ph type="sldNum" sz="quarter" idx="5"/>
          </p:nvPr>
        </p:nvSpPr>
        <p:spPr>
          <a:xfrm>
            <a:off x="6381327" y="8676456"/>
            <a:ext cx="360041" cy="251520"/>
          </a:xfrm>
          <a:prstGeom prst="rect">
            <a:avLst/>
          </a:prstGeom>
        </p:spPr>
        <p:txBody>
          <a:bodyPr vert="horz" lIns="0" tIns="0" rIns="0" bIns="0" rtlCol="0" anchor="ctr" anchorCtr="0"/>
          <a:lstStyle>
            <a:lvl1pPr algn="r">
              <a:defRPr sz="900">
                <a:latin typeface="Arial" panose="020B0604020202020204" pitchFamily="34" charset="0"/>
                <a:cs typeface="Arial" panose="020B0604020202020204" pitchFamily="34" charset="0"/>
              </a:defRPr>
            </a:lvl1pPr>
          </a:lstStyle>
          <a:p>
            <a:pPr algn="l"/>
            <a:r>
              <a:rPr lang="nb-NO"/>
              <a:t>0</a:t>
            </a:r>
          </a:p>
        </p:txBody>
      </p:sp>
    </p:spTree>
    <p:extLst>
      <p:ext uri="{BB962C8B-B14F-4D97-AF65-F5344CB8AC3E}">
        <p14:creationId xmlns:p14="http://schemas.microsoft.com/office/powerpoint/2010/main" val="131072892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2092773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Fasit</a:t>
            </a:r>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749461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Fasit</a:t>
            </a:r>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821712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Fasit</a:t>
            </a:r>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18849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Fasit</a:t>
            </a:r>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291196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Fasit</a:t>
            </a:r>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325575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Fasit</a:t>
            </a:r>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2039949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Fasit</a:t>
            </a:r>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593753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260000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4007066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99322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Lysarket kan brukes i undervisning med eldre og viderekomne elever. For yngre elever bør språket/begrepene justeres.</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2811694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816588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530393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688614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89275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469306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r>
              <a:rPr lang="nb-NO" dirty="0"/>
              <a:t>Lærer beskriver et bilde, elevene gjetter hvilket av bildene beskrivelsen hører til.</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01835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Lærer beskriver et bilde, elevene gjetter hvilket av bildene beskrivelsen hører til.</a:t>
            </a:r>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501362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Den hvite rotten heter Salt. Den sorte heter Pepper. </a:t>
            </a:r>
            <a:endParaRPr lang="en-GB" b="1" dirty="0"/>
          </a:p>
          <a:p>
            <a:endParaRPr lang="nb-NO" dirty="0"/>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00763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Lysarket kan brukes i undervisning med eldre og viderekomne elever. For yngre elever bør språket/begrepene justeres.</a:t>
            </a:r>
          </a:p>
          <a:p>
            <a:endParaRPr lang="nb-NO"/>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82250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Lysarket kan brukes i undervisning med eldre og viderekomne elever. For yngre elever bør språket/begrepene justeres.</a:t>
            </a:r>
          </a:p>
          <a:p>
            <a:endParaRPr lang="nb-NO"/>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220520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Lysarket kan brukes i undervisning med eldre og viderekomne elever. For yngre elever bør språket/begrepene justeres.</a:t>
            </a:r>
          </a:p>
          <a:p>
            <a:endParaRPr lang="nb-NO" dirty="0"/>
          </a:p>
          <a:p>
            <a:endParaRPr lang="nb-NO" dirty="0"/>
          </a:p>
          <a:p>
            <a:r>
              <a:rPr lang="nb-NO" dirty="0"/>
              <a:t>Peke direkte: Pek på en person i rommet</a:t>
            </a:r>
          </a:p>
          <a:p>
            <a:r>
              <a:rPr lang="nb-NO" dirty="0"/>
              <a:t>Peke ut av tegnrommet: Pek mot et bygg som ligger i nærheten av skolen og som alle vet hvor er</a:t>
            </a:r>
          </a:p>
          <a:p>
            <a:r>
              <a:rPr lang="nb-NO" dirty="0"/>
              <a:t>Plassere i tegnrommet: Bord, jente sitte der, gutt sitte der, gutt sitte der. De-tre arbeide sammen.</a:t>
            </a:r>
          </a:p>
          <a:p>
            <a:r>
              <a:rPr lang="nb-NO" dirty="0"/>
              <a:t>Endring av tegn: Den gruppen BAM enig, den gruppen diskuterer. </a:t>
            </a:r>
          </a:p>
          <a:p>
            <a:r>
              <a:rPr lang="nb-NO" dirty="0"/>
              <a:t>Bundet lokalisasjon: Beskriv hvor du bor, som i dette eksempelet: «</a:t>
            </a:r>
            <a:r>
              <a:rPr lang="nb-NO" dirty="0" err="1"/>
              <a:t>Ingavegen</a:t>
            </a:r>
            <a:r>
              <a:rPr lang="nb-NO" dirty="0"/>
              <a:t>, garasje, hus, første-etasje, jeg bo der».</a:t>
            </a:r>
          </a:p>
          <a:p>
            <a:r>
              <a:rPr lang="nb-NO" dirty="0"/>
              <a:t>Indirekte lokalisasjon: Jeg og noen venner på teater. Jeg sitte ned. Se mot de andre. (Vise med hode og overkropp at du ser mot de andre, ikke peke og si)</a:t>
            </a:r>
          </a:p>
          <a:p>
            <a:r>
              <a:rPr lang="nb-NO" dirty="0"/>
              <a:t>Handlingsretning: Gruppe A der, gruppe B der. A gir meg papir, jeg gir videre til B. Spørre elevene: Hvem ga og fikk?</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43165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Lysarket kan brukes i klasserommet, som grunnlag for samtale om plassering.</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150339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Bildet er animert, og kommer fram ved klikk.</a:t>
            </a:r>
          </a:p>
          <a:p>
            <a:r>
              <a:rPr lang="nb-NO" dirty="0"/>
              <a:t>Læreren beskriver bildet, og elevene prøver å tegne det som blir beskrevet. Når elevene er ferdige å tegne, hentes bildet opp og de kan sammenligne: Fikk de rett objekt på rett plass?</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248617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Lærer beskriver de neste bildene, og elevene skal prøve å legge sine figurer i samme mønster. Bildet hentes fram på tavla, og man kan sammenligne: Hva ble rett og hva ble feil? Hvorfor ble det feil?</a:t>
            </a:r>
          </a:p>
          <a:p>
            <a:endParaRPr lang="nb-NO" dirty="0"/>
          </a:p>
          <a:p>
            <a:r>
              <a:rPr lang="nb-NO" dirty="0"/>
              <a:t>Tips: Bruk B-hånd for å representere lappene, i stedet for å vise omriss.</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3242126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Fasit</a:t>
            </a:r>
          </a:p>
        </p:txBody>
      </p:sp>
      <p:sp>
        <p:nvSpPr>
          <p:cNvPr id="4" name="Plassholder for topptekst 3"/>
          <p:cNvSpPr>
            <a:spLocks noGrp="1"/>
          </p:cNvSpPr>
          <p:nvPr>
            <p:ph type="hdr" sz="quarter"/>
          </p:nvPr>
        </p:nvSpPr>
        <p:spPr/>
        <p:txBody>
          <a:bodyPr/>
          <a:lstStyle/>
          <a:p>
            <a:endParaRPr lang="nb-NO"/>
          </a:p>
        </p:txBody>
      </p:sp>
      <p:sp>
        <p:nvSpPr>
          <p:cNvPr id="5" name="Plassholder for dato 4"/>
          <p:cNvSpPr>
            <a:spLocks noGrp="1"/>
          </p:cNvSpPr>
          <p:nvPr>
            <p:ph type="dt" sz="quarter" idx="1"/>
          </p:nvPr>
        </p:nvSpPr>
        <p:spPr/>
        <p:txBody>
          <a:bodyPr/>
          <a:lstStyle/>
          <a:p>
            <a:fld id="{474EF295-6373-8B41-9D0A-5D96D4C6C928}" type="datetime1">
              <a:rPr lang="nb-NO" smtClean="0"/>
              <a:t>19.01.2023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lysbildenummer 6"/>
          <p:cNvSpPr>
            <a:spLocks noGrp="1"/>
          </p:cNvSpPr>
          <p:nvPr>
            <p:ph type="sldNum" sz="quarter" idx="5"/>
          </p:nvPr>
        </p:nvSpPr>
        <p:spPr/>
        <p:txBody>
          <a:bodyPr/>
          <a:lstStyle/>
          <a:p>
            <a:pPr algn="l"/>
            <a:r>
              <a:rPr lang="nb-NO"/>
              <a:t>0</a:t>
            </a:r>
          </a:p>
        </p:txBody>
      </p:sp>
    </p:spTree>
    <p:extLst>
      <p:ext uri="{BB962C8B-B14F-4D97-AF65-F5344CB8AC3E}">
        <p14:creationId xmlns:p14="http://schemas.microsoft.com/office/powerpoint/2010/main" val="83810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_lilla">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DBC9300-6148-D04A-A418-5A3C4B00717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2"/>
              </a:solidFill>
            </a:endParaRPr>
          </a:p>
        </p:txBody>
      </p:sp>
      <p:cxnSp>
        <p:nvCxnSpPr>
          <p:cNvPr id="13" name="Rett linje 12"/>
          <p:cNvCxnSpPr/>
          <p:nvPr userDrawn="1"/>
        </p:nvCxnSpPr>
        <p:spPr>
          <a:xfrm>
            <a:off x="335360" y="1202400"/>
            <a:ext cx="1152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t="-16611"/>
          <a:stretch/>
        </p:blipFill>
        <p:spPr>
          <a:xfrm>
            <a:off x="6569443" y="3908398"/>
            <a:ext cx="5605200" cy="2949602"/>
          </a:xfrm>
          <a:prstGeom prst="rect">
            <a:avLst/>
          </a:prstGeom>
        </p:spPr>
      </p:pic>
      <p:sp>
        <p:nvSpPr>
          <p:cNvPr id="8" name="Title 1">
            <a:extLst>
              <a:ext uri="{FF2B5EF4-FFF2-40B4-BE49-F238E27FC236}">
                <a16:creationId xmlns:a16="http://schemas.microsoft.com/office/drawing/2014/main" id="{1C250EB0-DE85-BF4C-BA19-33209E86441B}"/>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9" name="Subtitle 2">
            <a:extLst>
              <a:ext uri="{FF2B5EF4-FFF2-40B4-BE49-F238E27FC236}">
                <a16:creationId xmlns:a16="http://schemas.microsoft.com/office/drawing/2014/main" id="{D8919FAA-A457-A844-9FF6-3D8D13EA1D24}"/>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9" name="Bilde 18">
            <a:extLst>
              <a:ext uri="{FF2B5EF4-FFF2-40B4-BE49-F238E27FC236}">
                <a16:creationId xmlns:a16="http://schemas.microsoft.com/office/drawing/2014/main" id="{01444237-3DD9-0F49-9737-2972650DAEA4}"/>
              </a:ext>
            </a:extLst>
          </p:cNvPr>
          <p:cNvPicPr>
            <a:picLocks noChangeAspect="1"/>
          </p:cNvPicPr>
          <p:nvPr userDrawn="1"/>
        </p:nvPicPr>
        <p:blipFill>
          <a:blip r:embed="rId3"/>
          <a:stretch>
            <a:fillRect/>
          </a:stretch>
        </p:blipFill>
        <p:spPr>
          <a:xfrm>
            <a:off x="367890" y="384314"/>
            <a:ext cx="2461246" cy="561163"/>
          </a:xfrm>
          <a:prstGeom prst="rect">
            <a:avLst/>
          </a:prstGeom>
        </p:spPr>
      </p:pic>
    </p:spTree>
    <p:extLst>
      <p:ext uri="{BB962C8B-B14F-4D97-AF65-F5344CB8AC3E}">
        <p14:creationId xmlns:p14="http://schemas.microsoft.com/office/powerpoint/2010/main" val="40985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illeark_ros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3A5C9895-5777-D543-8439-792476C4AAF9}"/>
              </a:ext>
            </a:extLst>
          </p:cNvPr>
          <p:cNvSpPr/>
          <p:nvPr userDrawn="1"/>
        </p:nvSpPr>
        <p:spPr>
          <a:xfrm>
            <a:off x="0" y="0"/>
            <a:ext cx="12192000" cy="6308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Plassholder for dato 2">
            <a:extLst>
              <a:ext uri="{FF2B5EF4-FFF2-40B4-BE49-F238E27FC236}">
                <a16:creationId xmlns:a16="http://schemas.microsoft.com/office/drawing/2014/main" id="{383F81D5-FE1C-434F-9748-BE8C596BB901}"/>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B40FB410-9871-D74D-B0C9-0038C5BD8B99}"/>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01771376-4BA0-3643-8631-173D4B00FA46}"/>
              </a:ext>
            </a:extLst>
          </p:cNvPr>
          <p:cNvSpPr>
            <a:spLocks noGrp="1"/>
          </p:cNvSpPr>
          <p:nvPr>
            <p:ph type="ftr" sz="quarter" idx="12"/>
          </p:nvPr>
        </p:nvSpPr>
        <p:spPr/>
        <p:txBody>
          <a:bodyPr/>
          <a:lstStyle/>
          <a:p>
            <a:endParaRPr lang="nb-NO"/>
          </a:p>
        </p:txBody>
      </p:sp>
      <p:sp>
        <p:nvSpPr>
          <p:cNvPr id="6" name="Title 1">
            <a:extLst>
              <a:ext uri="{FF2B5EF4-FFF2-40B4-BE49-F238E27FC236}">
                <a16:creationId xmlns:a16="http://schemas.microsoft.com/office/drawing/2014/main" id="{3A4701D8-20EA-3841-8B0D-C0965CE84460}"/>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7" name="Subtitle 2">
            <a:extLst>
              <a:ext uri="{FF2B5EF4-FFF2-40B4-BE49-F238E27FC236}">
                <a16:creationId xmlns:a16="http://schemas.microsoft.com/office/drawing/2014/main" id="{BA0FABE5-865B-4D49-87A3-78D406B8F1E5}"/>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64471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killeark_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D511D81-D1CC-E647-ADDD-06A057F4FCB2}"/>
              </a:ext>
            </a:extLst>
          </p:cNvPr>
          <p:cNvSpPr/>
          <p:nvPr userDrawn="1"/>
        </p:nvSpPr>
        <p:spPr>
          <a:xfrm>
            <a:off x="0" y="0"/>
            <a:ext cx="12192000" cy="6308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Plassholder for dato 2">
            <a:extLst>
              <a:ext uri="{FF2B5EF4-FFF2-40B4-BE49-F238E27FC236}">
                <a16:creationId xmlns:a16="http://schemas.microsoft.com/office/drawing/2014/main" id="{383F81D5-FE1C-434F-9748-BE8C596BB901}"/>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B40FB410-9871-D74D-B0C9-0038C5BD8B99}"/>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01771376-4BA0-3643-8631-173D4B00FA46}"/>
              </a:ext>
            </a:extLst>
          </p:cNvPr>
          <p:cNvSpPr>
            <a:spLocks noGrp="1"/>
          </p:cNvSpPr>
          <p:nvPr>
            <p:ph type="ftr" sz="quarter" idx="12"/>
          </p:nvPr>
        </p:nvSpPr>
        <p:spPr/>
        <p:txBody>
          <a:bodyPr/>
          <a:lstStyle/>
          <a:p>
            <a:endParaRPr lang="nb-NO"/>
          </a:p>
        </p:txBody>
      </p:sp>
      <p:sp>
        <p:nvSpPr>
          <p:cNvPr id="6" name="Title 1">
            <a:extLst>
              <a:ext uri="{FF2B5EF4-FFF2-40B4-BE49-F238E27FC236}">
                <a16:creationId xmlns:a16="http://schemas.microsoft.com/office/drawing/2014/main" id="{3A4701D8-20EA-3841-8B0D-C0965CE84460}"/>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7" name="Subtitle 2">
            <a:extLst>
              <a:ext uri="{FF2B5EF4-FFF2-40B4-BE49-F238E27FC236}">
                <a16:creationId xmlns:a16="http://schemas.microsoft.com/office/drawing/2014/main" id="{BA0FABE5-865B-4D49-87A3-78D406B8F1E5}"/>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23362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933B4F5-7A9A-CE4F-B4B9-835912952905}"/>
              </a:ext>
            </a:extLst>
          </p:cNvPr>
          <p:cNvSpPr>
            <a:spLocks noGrp="1"/>
          </p:cNvSpPr>
          <p:nvPr>
            <p:ph type="title"/>
          </p:nvPr>
        </p:nvSpPr>
        <p:spPr>
          <a:xfrm>
            <a:off x="695325" y="581026"/>
            <a:ext cx="10564813" cy="642938"/>
          </a:xfrm>
          <a:prstGeom prst="rect">
            <a:avLst/>
          </a:prstGeom>
        </p:spPr>
        <p:txBody>
          <a:bodyPr anchor="ctr" anchorCtr="0"/>
          <a:lstStyle>
            <a:lvl1pPr algn="l">
              <a:defRPr/>
            </a:lvl1pPr>
          </a:lstStyle>
          <a:p>
            <a:r>
              <a:rPr lang="nb-NO"/>
              <a:t>Klikk for å redigere tittelstil</a:t>
            </a:r>
          </a:p>
        </p:txBody>
      </p:sp>
      <p:sp>
        <p:nvSpPr>
          <p:cNvPr id="26" name="Content Placeholder 2">
            <a:extLst>
              <a:ext uri="{FF2B5EF4-FFF2-40B4-BE49-F238E27FC236}">
                <a16:creationId xmlns:a16="http://schemas.microsoft.com/office/drawing/2014/main" id="{7E856002-DAB7-4C42-8D2F-8FF5EFD4FB75}"/>
              </a:ext>
            </a:extLst>
          </p:cNvPr>
          <p:cNvSpPr>
            <a:spLocks noGrp="1"/>
          </p:cNvSpPr>
          <p:nvPr>
            <p:ph idx="1" hasCustomPrompt="1"/>
          </p:nvPr>
        </p:nvSpPr>
        <p:spPr>
          <a:xfrm>
            <a:off x="695325" y="1563688"/>
            <a:ext cx="10564813" cy="4425950"/>
          </a:xfrm>
          <a:prstGeom prst="rect">
            <a:avLst/>
          </a:prstGeom>
        </p:spPr>
        <p:txBody>
          <a:bodyPr/>
          <a:lstStyle>
            <a:lvl1pPr>
              <a:lnSpc>
                <a:spcPct val="120000"/>
              </a:lnSpc>
              <a:defRPr sz="2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424593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_lys ros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3189490-BBDA-BB47-AEAC-4B0B09927C95}"/>
              </a:ext>
            </a:extLst>
          </p:cNvPr>
          <p:cNvSpPr/>
          <p:nvPr userDrawn="1"/>
        </p:nvSpPr>
        <p:spPr>
          <a:xfrm>
            <a:off x="0" y="0"/>
            <a:ext cx="12192000" cy="630826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4" name="Title 1">
            <a:extLst>
              <a:ext uri="{FF2B5EF4-FFF2-40B4-BE49-F238E27FC236}">
                <a16:creationId xmlns:a16="http://schemas.microsoft.com/office/drawing/2014/main" id="{7933B4F5-7A9A-CE4F-B4B9-835912952905}"/>
              </a:ext>
            </a:extLst>
          </p:cNvPr>
          <p:cNvSpPr>
            <a:spLocks noGrp="1"/>
          </p:cNvSpPr>
          <p:nvPr>
            <p:ph type="title"/>
          </p:nvPr>
        </p:nvSpPr>
        <p:spPr>
          <a:xfrm>
            <a:off x="695325" y="585528"/>
            <a:ext cx="10564813" cy="638435"/>
          </a:xfrm>
          <a:prstGeom prst="rect">
            <a:avLst/>
          </a:prstGeom>
        </p:spPr>
        <p:txBody>
          <a:bodyPr anchor="ctr" anchorCtr="0"/>
          <a:lstStyle>
            <a:lvl1pPr algn="l">
              <a:defRPr/>
            </a:lvl1pPr>
          </a:lstStyle>
          <a:p>
            <a:r>
              <a:rPr lang="nb-NO"/>
              <a:t>Klikk for å redigere tittelstil</a:t>
            </a:r>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
        <p:nvSpPr>
          <p:cNvPr id="8" name="Content Placeholder 2">
            <a:extLst>
              <a:ext uri="{FF2B5EF4-FFF2-40B4-BE49-F238E27FC236}">
                <a16:creationId xmlns:a16="http://schemas.microsoft.com/office/drawing/2014/main" id="{DE7B5714-5A68-CD4F-9FFD-B18855C935EC}"/>
              </a:ext>
            </a:extLst>
          </p:cNvPr>
          <p:cNvSpPr>
            <a:spLocks noGrp="1"/>
          </p:cNvSpPr>
          <p:nvPr>
            <p:ph idx="1" hasCustomPrompt="1"/>
          </p:nvPr>
        </p:nvSpPr>
        <p:spPr>
          <a:xfrm>
            <a:off x="695325" y="1563688"/>
            <a:ext cx="10564813" cy="4425950"/>
          </a:xfrm>
          <a:prstGeom prst="rect">
            <a:avLst/>
          </a:prstGeom>
        </p:spPr>
        <p:txBody>
          <a:bodyPr/>
          <a:lstStyle>
            <a:lvl1pPr marL="342900" indent="-342900">
              <a:lnSpc>
                <a:spcPct val="120000"/>
              </a:lnSpc>
              <a:buFontTx/>
              <a:buBlip>
                <a:blip r:embed="rId2"/>
              </a:buBlip>
              <a:defRPr sz="2800"/>
            </a:lvl1pPr>
            <a:lvl2pPr marL="742950" indent="-285750">
              <a:lnSpc>
                <a:spcPct val="120000"/>
              </a:lnSpc>
              <a:buFontTx/>
              <a:buBlip>
                <a:blip r:embed="rId2"/>
              </a:buBlip>
              <a:defRPr/>
            </a:lvl2pPr>
            <a:lvl3pPr marL="1143000" indent="-228600">
              <a:lnSpc>
                <a:spcPct val="120000"/>
              </a:lnSpc>
              <a:buFontTx/>
              <a:buBlip>
                <a:blip r:embed="rId2"/>
              </a:buBlip>
              <a:defRPr/>
            </a:lvl3pPr>
            <a:lvl4pPr marL="1600200" indent="-228600">
              <a:lnSpc>
                <a:spcPct val="120000"/>
              </a:lnSpc>
              <a:buFontTx/>
              <a:buBlip>
                <a:blip r:embed="rId2"/>
              </a:buBlip>
              <a:defRPr/>
            </a:lvl4pPr>
            <a:lvl5pPr marL="2057400" indent="-228600">
              <a:lnSpc>
                <a:spcPct val="120000"/>
              </a:lnSpc>
              <a:buFontTx/>
              <a:buBlip>
                <a:blip r:embed="rId2"/>
              </a:buBlip>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22982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_ros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16EE648-1D2D-4B49-818B-ABDAF248C12C}"/>
              </a:ext>
            </a:extLst>
          </p:cNvPr>
          <p:cNvSpPr/>
          <p:nvPr userDrawn="1"/>
        </p:nvSpPr>
        <p:spPr>
          <a:xfrm>
            <a:off x="0" y="0"/>
            <a:ext cx="12192000" cy="6308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4" name="Title 1">
            <a:extLst>
              <a:ext uri="{FF2B5EF4-FFF2-40B4-BE49-F238E27FC236}">
                <a16:creationId xmlns:a16="http://schemas.microsoft.com/office/drawing/2014/main" id="{7933B4F5-7A9A-CE4F-B4B9-835912952905}"/>
              </a:ext>
            </a:extLst>
          </p:cNvPr>
          <p:cNvSpPr>
            <a:spLocks noGrp="1"/>
          </p:cNvSpPr>
          <p:nvPr>
            <p:ph type="title"/>
          </p:nvPr>
        </p:nvSpPr>
        <p:spPr>
          <a:xfrm>
            <a:off x="695325" y="585528"/>
            <a:ext cx="10564813" cy="638435"/>
          </a:xfrm>
          <a:prstGeom prst="rect">
            <a:avLst/>
          </a:prstGeom>
        </p:spPr>
        <p:txBody>
          <a:bodyPr anchor="ctr" anchorCtr="0"/>
          <a:lstStyle>
            <a:lvl1pPr algn="l">
              <a:defRPr>
                <a:solidFill>
                  <a:schemeClr val="bg1"/>
                </a:solidFill>
              </a:defRPr>
            </a:lvl1pPr>
          </a:lstStyle>
          <a:p>
            <a:r>
              <a:rPr lang="nb-NO"/>
              <a:t>Klikk for å redigere tittelstil</a:t>
            </a:r>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
        <p:nvSpPr>
          <p:cNvPr id="9" name="Content Placeholder 2">
            <a:extLst>
              <a:ext uri="{FF2B5EF4-FFF2-40B4-BE49-F238E27FC236}">
                <a16:creationId xmlns:a16="http://schemas.microsoft.com/office/drawing/2014/main" id="{77453D03-0500-D94D-AFF5-CD712BF00580}"/>
              </a:ext>
            </a:extLst>
          </p:cNvPr>
          <p:cNvSpPr>
            <a:spLocks noGrp="1"/>
          </p:cNvSpPr>
          <p:nvPr>
            <p:ph idx="1" hasCustomPrompt="1"/>
          </p:nvPr>
        </p:nvSpPr>
        <p:spPr>
          <a:xfrm>
            <a:off x="695325" y="1563688"/>
            <a:ext cx="10564813" cy="4425950"/>
          </a:xfrm>
          <a:prstGeom prst="rect">
            <a:avLst/>
          </a:prstGeom>
        </p:spPr>
        <p:txBody>
          <a:bodyPr/>
          <a:lstStyle>
            <a:lvl1pPr marL="342900" indent="-342900">
              <a:lnSpc>
                <a:spcPct val="120000"/>
              </a:lnSpc>
              <a:buFontTx/>
              <a:buBlip>
                <a:blip r:embed="rId2"/>
              </a:buBlip>
              <a:defRPr sz="2800">
                <a:solidFill>
                  <a:schemeClr val="bg1"/>
                </a:solidFill>
              </a:defRPr>
            </a:lvl1pPr>
            <a:lvl2pPr marL="742950" indent="-285750">
              <a:lnSpc>
                <a:spcPct val="120000"/>
              </a:lnSpc>
              <a:buFontTx/>
              <a:buBlip>
                <a:blip r:embed="rId2"/>
              </a:buBlip>
              <a:defRPr>
                <a:solidFill>
                  <a:schemeClr val="bg1"/>
                </a:solidFill>
              </a:defRPr>
            </a:lvl2pPr>
            <a:lvl3pPr marL="1143000" indent="-228600">
              <a:lnSpc>
                <a:spcPct val="120000"/>
              </a:lnSpc>
              <a:buFontTx/>
              <a:buBlip>
                <a:blip r:embed="rId2"/>
              </a:buBlip>
              <a:defRPr>
                <a:solidFill>
                  <a:schemeClr val="bg1"/>
                </a:solidFill>
              </a:defRPr>
            </a:lvl3pPr>
            <a:lvl4pPr marL="1600200" indent="-228600">
              <a:lnSpc>
                <a:spcPct val="120000"/>
              </a:lnSpc>
              <a:buFontTx/>
              <a:buBlip>
                <a:blip r:embed="rId2"/>
              </a:buBlip>
              <a:defRPr>
                <a:solidFill>
                  <a:schemeClr val="bg1"/>
                </a:solidFill>
              </a:defRPr>
            </a:lvl4pPr>
            <a:lvl5pPr marL="2057400" indent="-228600">
              <a:lnSpc>
                <a:spcPct val="120000"/>
              </a:lnSpc>
              <a:buFontTx/>
              <a:buBlip>
                <a:blip r:embed="rId2"/>
              </a:buBlip>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290209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_lys lilla">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639329B-F6FA-8147-AA0A-2E86008B46D1}"/>
              </a:ext>
            </a:extLst>
          </p:cNvPr>
          <p:cNvSpPr/>
          <p:nvPr userDrawn="1"/>
        </p:nvSpPr>
        <p:spPr>
          <a:xfrm>
            <a:off x="0" y="0"/>
            <a:ext cx="12192000" cy="6308260"/>
          </a:xfrm>
          <a:prstGeom prst="rect">
            <a:avLst/>
          </a:pr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
        <p:nvSpPr>
          <p:cNvPr id="8" name="Title Placeholder 1">
            <a:extLst>
              <a:ext uri="{FF2B5EF4-FFF2-40B4-BE49-F238E27FC236}">
                <a16:creationId xmlns:a16="http://schemas.microsoft.com/office/drawing/2014/main" id="{FB557188-BA1C-5046-B290-A263C9DC0403}"/>
              </a:ext>
            </a:extLst>
          </p:cNvPr>
          <p:cNvSpPr>
            <a:spLocks noGrp="1"/>
          </p:cNvSpPr>
          <p:nvPr>
            <p:ph type="title"/>
          </p:nvPr>
        </p:nvSpPr>
        <p:spPr>
          <a:xfrm>
            <a:off x="695325" y="585528"/>
            <a:ext cx="10564813" cy="638436"/>
          </a:xfrm>
          <a:prstGeom prst="rect">
            <a:avLst/>
          </a:prstGeom>
        </p:spPr>
        <p:txBody>
          <a:bodyPr vert="horz" lIns="0" tIns="0" rIns="0" bIns="0" rtlCol="0" anchor="ctr" anchorCtr="0">
            <a:noAutofit/>
          </a:bodyPr>
          <a:lstStyle/>
          <a:p>
            <a:r>
              <a:rPr lang="nb-NO"/>
              <a:t>Klikk for å redigere tittelstil</a:t>
            </a:r>
          </a:p>
        </p:txBody>
      </p:sp>
      <p:sp>
        <p:nvSpPr>
          <p:cNvPr id="9" name="Content Placeholder 2">
            <a:extLst>
              <a:ext uri="{FF2B5EF4-FFF2-40B4-BE49-F238E27FC236}">
                <a16:creationId xmlns:a16="http://schemas.microsoft.com/office/drawing/2014/main" id="{177453F3-F707-4C4C-8DBA-B564EC9E2735}"/>
              </a:ext>
            </a:extLst>
          </p:cNvPr>
          <p:cNvSpPr>
            <a:spLocks noGrp="1"/>
          </p:cNvSpPr>
          <p:nvPr>
            <p:ph idx="1" hasCustomPrompt="1"/>
          </p:nvPr>
        </p:nvSpPr>
        <p:spPr>
          <a:xfrm>
            <a:off x="695325" y="1563688"/>
            <a:ext cx="10564813" cy="4425950"/>
          </a:xfrm>
          <a:prstGeom prst="rect">
            <a:avLst/>
          </a:prstGeom>
        </p:spPr>
        <p:txBody>
          <a:bodyPr/>
          <a:lstStyle>
            <a:lvl1pPr>
              <a:lnSpc>
                <a:spcPct val="120000"/>
              </a:lnSpc>
              <a:defRPr sz="2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362995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innhold_lilla">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AB6B966-4CCA-5143-97C9-430C5E95AD8A}"/>
              </a:ext>
            </a:extLst>
          </p:cNvPr>
          <p:cNvSpPr/>
          <p:nvPr userDrawn="1"/>
        </p:nvSpPr>
        <p:spPr>
          <a:xfrm>
            <a:off x="0" y="0"/>
            <a:ext cx="12192000" cy="6308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2" name="Plassholder for dato 31">
            <a:extLst>
              <a:ext uri="{FF2B5EF4-FFF2-40B4-BE49-F238E27FC236}">
                <a16:creationId xmlns:a16="http://schemas.microsoft.com/office/drawing/2014/main" id="{CC5EFA8F-4E29-3B40-9D3F-56331802CFB7}"/>
              </a:ext>
            </a:extLst>
          </p:cNvPr>
          <p:cNvSpPr>
            <a:spLocks noGrp="1"/>
          </p:cNvSpPr>
          <p:nvPr>
            <p:ph type="dt" sz="half" idx="10"/>
          </p:nvPr>
        </p:nvSpPr>
        <p:spPr/>
        <p:txBody>
          <a:bodyPr/>
          <a:lstStyle/>
          <a:p>
            <a:endParaRPr lang="nb-NO"/>
          </a:p>
        </p:txBody>
      </p:sp>
      <p:sp>
        <p:nvSpPr>
          <p:cNvPr id="33" name="Plassholder for bunntekst 32">
            <a:extLst>
              <a:ext uri="{FF2B5EF4-FFF2-40B4-BE49-F238E27FC236}">
                <a16:creationId xmlns:a16="http://schemas.microsoft.com/office/drawing/2014/main" id="{4DB2E0FA-6A90-1748-B4C4-5E2BF10A298D}"/>
              </a:ext>
            </a:extLst>
          </p:cNvPr>
          <p:cNvSpPr>
            <a:spLocks noGrp="1"/>
          </p:cNvSpPr>
          <p:nvPr>
            <p:ph type="ftr" sz="quarter" idx="11"/>
          </p:nvPr>
        </p:nvSpPr>
        <p:spPr/>
        <p:txBody>
          <a:bodyPr/>
          <a:lstStyle/>
          <a:p>
            <a:endParaRPr lang="nb-NO"/>
          </a:p>
        </p:txBody>
      </p:sp>
      <p:sp>
        <p:nvSpPr>
          <p:cNvPr id="34" name="Plassholder for lysbildenummer 33">
            <a:extLst>
              <a:ext uri="{FF2B5EF4-FFF2-40B4-BE49-F238E27FC236}">
                <a16:creationId xmlns:a16="http://schemas.microsoft.com/office/drawing/2014/main" id="{7D565B53-A229-4441-90CF-4F05B296970F}"/>
              </a:ext>
            </a:extLst>
          </p:cNvPr>
          <p:cNvSpPr>
            <a:spLocks noGrp="1"/>
          </p:cNvSpPr>
          <p:nvPr>
            <p:ph type="sldNum" sz="quarter" idx="12"/>
          </p:nvPr>
        </p:nvSpPr>
        <p:spPr/>
        <p:txBody>
          <a:bodyPr/>
          <a:lstStyle/>
          <a:p>
            <a:fld id="{62F8C147-E5C9-4E5A-BFDA-02BE385E1D0E}" type="slidenum">
              <a:rPr lang="nb-NO" smtClean="0"/>
              <a:pPr/>
              <a:t>‹#›</a:t>
            </a:fld>
            <a:endParaRPr lang="nb-NO"/>
          </a:p>
        </p:txBody>
      </p:sp>
      <p:sp>
        <p:nvSpPr>
          <p:cNvPr id="8" name="Title Placeholder 1">
            <a:extLst>
              <a:ext uri="{FF2B5EF4-FFF2-40B4-BE49-F238E27FC236}">
                <a16:creationId xmlns:a16="http://schemas.microsoft.com/office/drawing/2014/main" id="{FB557188-BA1C-5046-B290-A263C9DC0403}"/>
              </a:ext>
            </a:extLst>
          </p:cNvPr>
          <p:cNvSpPr>
            <a:spLocks noGrp="1"/>
          </p:cNvSpPr>
          <p:nvPr>
            <p:ph type="title"/>
          </p:nvPr>
        </p:nvSpPr>
        <p:spPr>
          <a:xfrm>
            <a:off x="695325" y="585528"/>
            <a:ext cx="10564813" cy="638436"/>
          </a:xfrm>
          <a:prstGeom prst="rect">
            <a:avLst/>
          </a:prstGeom>
        </p:spPr>
        <p:txBody>
          <a:bodyPr vert="horz" lIns="0" tIns="0" rIns="0" bIns="0" rtlCol="0" anchor="ctr" anchorCtr="0">
            <a:noAutofit/>
          </a:bodyPr>
          <a:lstStyle>
            <a:lvl1pPr>
              <a:defRPr>
                <a:solidFill>
                  <a:schemeClr val="bg1"/>
                </a:solidFill>
              </a:defRPr>
            </a:lvl1pPr>
          </a:lstStyle>
          <a:p>
            <a:r>
              <a:rPr lang="nb-NO"/>
              <a:t>Klikk for å redigere tittelstil</a:t>
            </a:r>
          </a:p>
        </p:txBody>
      </p:sp>
      <p:sp>
        <p:nvSpPr>
          <p:cNvPr id="9" name="Content Placeholder 2">
            <a:extLst>
              <a:ext uri="{FF2B5EF4-FFF2-40B4-BE49-F238E27FC236}">
                <a16:creationId xmlns:a16="http://schemas.microsoft.com/office/drawing/2014/main" id="{E5FE33E3-D900-7D4E-B6B4-CEEF8618E5DD}"/>
              </a:ext>
            </a:extLst>
          </p:cNvPr>
          <p:cNvSpPr>
            <a:spLocks noGrp="1"/>
          </p:cNvSpPr>
          <p:nvPr>
            <p:ph idx="1" hasCustomPrompt="1"/>
          </p:nvPr>
        </p:nvSpPr>
        <p:spPr>
          <a:xfrm>
            <a:off x="695325" y="1563688"/>
            <a:ext cx="10564813" cy="4425950"/>
          </a:xfrm>
          <a:prstGeom prst="rect">
            <a:avLst/>
          </a:prstGeom>
        </p:spPr>
        <p:txBody>
          <a:bodyPr/>
          <a:lstStyle>
            <a:lvl1pPr marL="342900" indent="-342900">
              <a:lnSpc>
                <a:spcPct val="120000"/>
              </a:lnSpc>
              <a:buFontTx/>
              <a:buBlip>
                <a:blip r:embed="rId2"/>
              </a:buBlip>
              <a:defRPr sz="2800">
                <a:solidFill>
                  <a:schemeClr val="bg1"/>
                </a:solidFill>
              </a:defRPr>
            </a:lvl1pPr>
            <a:lvl2pPr marL="742950" indent="-285750">
              <a:lnSpc>
                <a:spcPct val="120000"/>
              </a:lnSpc>
              <a:buFontTx/>
              <a:buBlip>
                <a:blip r:embed="rId2"/>
              </a:buBlip>
              <a:defRPr>
                <a:solidFill>
                  <a:schemeClr val="bg1"/>
                </a:solidFill>
              </a:defRPr>
            </a:lvl2pPr>
            <a:lvl3pPr marL="1143000" indent="-228600">
              <a:lnSpc>
                <a:spcPct val="120000"/>
              </a:lnSpc>
              <a:buFontTx/>
              <a:buBlip>
                <a:blip r:embed="rId2"/>
              </a:buBlip>
              <a:defRPr>
                <a:solidFill>
                  <a:schemeClr val="bg1"/>
                </a:solidFill>
              </a:defRPr>
            </a:lvl3pPr>
            <a:lvl4pPr marL="1600200" indent="-228600">
              <a:lnSpc>
                <a:spcPct val="120000"/>
              </a:lnSpc>
              <a:buFontTx/>
              <a:buBlip>
                <a:blip r:embed="rId2"/>
              </a:buBlip>
              <a:defRPr>
                <a:solidFill>
                  <a:schemeClr val="bg1"/>
                </a:solidFill>
              </a:defRPr>
            </a:lvl4pPr>
            <a:lvl5pPr marL="2057400" indent="-228600">
              <a:lnSpc>
                <a:spcPct val="120000"/>
              </a:lnSpc>
              <a:buFontTx/>
              <a:buBlip>
                <a:blip r:embed="rId2"/>
              </a:buBlip>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386515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933B4F5-7A9A-CE4F-B4B9-835912952905}"/>
              </a:ext>
            </a:extLst>
          </p:cNvPr>
          <p:cNvSpPr>
            <a:spLocks noGrp="1"/>
          </p:cNvSpPr>
          <p:nvPr>
            <p:ph type="title"/>
          </p:nvPr>
        </p:nvSpPr>
        <p:spPr>
          <a:xfrm>
            <a:off x="695325" y="585528"/>
            <a:ext cx="10564813" cy="638435"/>
          </a:xfrm>
          <a:prstGeom prst="rect">
            <a:avLst/>
          </a:prstGeom>
        </p:spPr>
        <p:txBody>
          <a:bodyPr anchor="ctr" anchorCtr="0"/>
          <a:lstStyle>
            <a:lvl1pPr algn="l">
              <a:defRPr/>
            </a:lvl1pPr>
          </a:lstStyle>
          <a:p>
            <a:r>
              <a:rPr lang="nb-NO"/>
              <a:t>Klikk for å redigere tittelstil</a:t>
            </a:r>
          </a:p>
        </p:txBody>
      </p:sp>
      <p:sp>
        <p:nvSpPr>
          <p:cNvPr id="26" name="Content Placeholder 2">
            <a:extLst>
              <a:ext uri="{FF2B5EF4-FFF2-40B4-BE49-F238E27FC236}">
                <a16:creationId xmlns:a16="http://schemas.microsoft.com/office/drawing/2014/main" id="{7E856002-DAB7-4C42-8D2F-8FF5EFD4FB75}"/>
              </a:ext>
            </a:extLst>
          </p:cNvPr>
          <p:cNvSpPr>
            <a:spLocks noGrp="1"/>
          </p:cNvSpPr>
          <p:nvPr>
            <p:ph idx="1" hasCustomPrompt="1"/>
          </p:nvPr>
        </p:nvSpPr>
        <p:spPr>
          <a:xfrm>
            <a:off x="695326" y="1589088"/>
            <a:ext cx="5100638" cy="4400549"/>
          </a:xfrm>
          <a:prstGeom prst="rect">
            <a:avLst/>
          </a:prstGeom>
        </p:spPr>
        <p:txBody>
          <a:bodyPr/>
          <a:lstStyle>
            <a:lvl1pPr>
              <a:lnSpc>
                <a:spcPct val="120000"/>
              </a:lnSpc>
              <a:defRPr sz="2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
        <p:nvSpPr>
          <p:cNvPr id="28" name="Plassholder for dato 27">
            <a:extLst>
              <a:ext uri="{FF2B5EF4-FFF2-40B4-BE49-F238E27FC236}">
                <a16:creationId xmlns:a16="http://schemas.microsoft.com/office/drawing/2014/main" id="{66C6CF92-0719-D14B-84FA-0349C4CCC289}"/>
              </a:ext>
            </a:extLst>
          </p:cNvPr>
          <p:cNvSpPr>
            <a:spLocks noGrp="1"/>
          </p:cNvSpPr>
          <p:nvPr>
            <p:ph type="dt" sz="half" idx="14"/>
          </p:nvPr>
        </p:nvSpPr>
        <p:spPr/>
        <p:txBody>
          <a:bodyPr/>
          <a:lstStyle/>
          <a:p>
            <a:endParaRPr lang="nb-NO"/>
          </a:p>
        </p:txBody>
      </p:sp>
      <p:sp>
        <p:nvSpPr>
          <p:cNvPr id="29" name="Plassholder for bunntekst 28">
            <a:extLst>
              <a:ext uri="{FF2B5EF4-FFF2-40B4-BE49-F238E27FC236}">
                <a16:creationId xmlns:a16="http://schemas.microsoft.com/office/drawing/2014/main" id="{645CADF1-92E7-6D4A-8D63-3AA21E373BBA}"/>
              </a:ext>
            </a:extLst>
          </p:cNvPr>
          <p:cNvSpPr>
            <a:spLocks noGrp="1"/>
          </p:cNvSpPr>
          <p:nvPr>
            <p:ph type="ftr" sz="quarter" idx="15"/>
          </p:nvPr>
        </p:nvSpPr>
        <p:spPr/>
        <p:txBody>
          <a:bodyPr/>
          <a:lstStyle/>
          <a:p>
            <a:endParaRPr lang="nb-NO"/>
          </a:p>
        </p:txBody>
      </p:sp>
      <p:sp>
        <p:nvSpPr>
          <p:cNvPr id="30" name="Plassholder for lysbildenummer 29">
            <a:extLst>
              <a:ext uri="{FF2B5EF4-FFF2-40B4-BE49-F238E27FC236}">
                <a16:creationId xmlns:a16="http://schemas.microsoft.com/office/drawing/2014/main" id="{1BE872C9-E0D4-9E42-83BC-3AF46F953121}"/>
              </a:ext>
            </a:extLst>
          </p:cNvPr>
          <p:cNvSpPr>
            <a:spLocks noGrp="1"/>
          </p:cNvSpPr>
          <p:nvPr>
            <p:ph type="sldNum" sz="quarter" idx="16"/>
          </p:nvPr>
        </p:nvSpPr>
        <p:spPr/>
        <p:txBody>
          <a:bodyPr/>
          <a:lstStyle/>
          <a:p>
            <a:fld id="{62F8C147-E5C9-4E5A-BFDA-02BE385E1D0E}" type="slidenum">
              <a:rPr lang="nb-NO" smtClean="0"/>
              <a:pPr/>
              <a:t>‹#›</a:t>
            </a:fld>
            <a:endParaRPr lang="nb-NO"/>
          </a:p>
        </p:txBody>
      </p:sp>
      <p:sp>
        <p:nvSpPr>
          <p:cNvPr id="31" name="Content Placeholder 2">
            <a:extLst>
              <a:ext uri="{FF2B5EF4-FFF2-40B4-BE49-F238E27FC236}">
                <a16:creationId xmlns:a16="http://schemas.microsoft.com/office/drawing/2014/main" id="{5F2F3630-EC9F-1E45-865E-ADBBFCD4D764}"/>
              </a:ext>
            </a:extLst>
          </p:cNvPr>
          <p:cNvSpPr>
            <a:spLocks noGrp="1"/>
          </p:cNvSpPr>
          <p:nvPr>
            <p:ph idx="17" hasCustomPrompt="1"/>
          </p:nvPr>
        </p:nvSpPr>
        <p:spPr>
          <a:xfrm>
            <a:off x="6167439" y="1589089"/>
            <a:ext cx="5092700" cy="4400549"/>
          </a:xfrm>
          <a:prstGeom prst="rect">
            <a:avLst/>
          </a:prstGeom>
        </p:spPr>
        <p:txBody>
          <a:bodyPr/>
          <a:lstStyle>
            <a:lvl1pPr>
              <a:lnSpc>
                <a:spcPct val="120000"/>
              </a:lnSpc>
              <a:defRPr sz="2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280340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menligning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C30F1B-76CD-4043-89D3-5F16EFC1462C}"/>
              </a:ext>
            </a:extLst>
          </p:cNvPr>
          <p:cNvSpPr>
            <a:spLocks noGrp="1"/>
          </p:cNvSpPr>
          <p:nvPr>
            <p:ph type="title"/>
          </p:nvPr>
        </p:nvSpPr>
        <p:spPr/>
        <p:txBody>
          <a:bodyPr anchor="ctr" anchorCtr="0"/>
          <a:lstStyle/>
          <a:p>
            <a:r>
              <a:rPr lang="nb-NO"/>
              <a:t>Klikk for å redigere tittelstil</a:t>
            </a:r>
          </a:p>
        </p:txBody>
      </p:sp>
      <p:sp>
        <p:nvSpPr>
          <p:cNvPr id="6" name="Content Placeholder 2">
            <a:extLst>
              <a:ext uri="{FF2B5EF4-FFF2-40B4-BE49-F238E27FC236}">
                <a16:creationId xmlns:a16="http://schemas.microsoft.com/office/drawing/2014/main" id="{0AAA84B4-60DE-4E45-B13B-7EE210C79AD0}"/>
              </a:ext>
            </a:extLst>
          </p:cNvPr>
          <p:cNvSpPr>
            <a:spLocks noGrp="1"/>
          </p:cNvSpPr>
          <p:nvPr>
            <p:ph idx="1" hasCustomPrompt="1"/>
          </p:nvPr>
        </p:nvSpPr>
        <p:spPr>
          <a:xfrm>
            <a:off x="695325" y="2276872"/>
            <a:ext cx="5100638" cy="3712766"/>
          </a:xfrm>
          <a:prstGeom prst="rect">
            <a:avLst/>
          </a:prstGeom>
        </p:spPr>
        <p:txBody>
          <a:bodyPr/>
          <a:lstStyle>
            <a:lvl1pPr>
              <a:defRPr sz="2400"/>
            </a:lvl1pPr>
            <a:lvl2pPr>
              <a:defRPr/>
            </a:lvl2pPr>
            <a:lvl3pPr>
              <a:defRPr/>
            </a:lvl3pPr>
            <a:lvl4pPr>
              <a:defRPr/>
            </a:lvl4pPr>
            <a:lvl5pPr>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
        <p:nvSpPr>
          <p:cNvPr id="8" name="Text Placeholder 2">
            <a:extLst>
              <a:ext uri="{FF2B5EF4-FFF2-40B4-BE49-F238E27FC236}">
                <a16:creationId xmlns:a16="http://schemas.microsoft.com/office/drawing/2014/main" id="{891A724C-8D8B-DE4C-88E9-CFB78927F960}"/>
              </a:ext>
            </a:extLst>
          </p:cNvPr>
          <p:cNvSpPr>
            <a:spLocks noGrp="1"/>
          </p:cNvSpPr>
          <p:nvPr>
            <p:ph type="body" idx="14" hasCustomPrompt="1"/>
          </p:nvPr>
        </p:nvSpPr>
        <p:spPr>
          <a:xfrm>
            <a:off x="695325" y="1584031"/>
            <a:ext cx="5100638" cy="501228"/>
          </a:xfrm>
          <a:prstGeom prst="rect">
            <a:avLst/>
          </a:prstGeom>
        </p:spPr>
        <p:txBody>
          <a:bodyPr anchor="t" anchorCtr="0">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2">
            <a:extLst>
              <a:ext uri="{FF2B5EF4-FFF2-40B4-BE49-F238E27FC236}">
                <a16:creationId xmlns:a16="http://schemas.microsoft.com/office/drawing/2014/main" id="{815153BB-9120-1A4A-AA50-76E40AFF3220}"/>
              </a:ext>
            </a:extLst>
          </p:cNvPr>
          <p:cNvSpPr>
            <a:spLocks noGrp="1"/>
          </p:cNvSpPr>
          <p:nvPr>
            <p:ph type="body" idx="15" hasCustomPrompt="1"/>
          </p:nvPr>
        </p:nvSpPr>
        <p:spPr>
          <a:xfrm>
            <a:off x="6167438" y="1589088"/>
            <a:ext cx="5092700" cy="496171"/>
          </a:xfrm>
          <a:prstGeom prst="rect">
            <a:avLst/>
          </a:prstGeom>
        </p:spPr>
        <p:txBody>
          <a:bodyPr anchor="t" anchorCtr="0">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2">
            <a:extLst>
              <a:ext uri="{FF2B5EF4-FFF2-40B4-BE49-F238E27FC236}">
                <a16:creationId xmlns:a16="http://schemas.microsoft.com/office/drawing/2014/main" id="{D0743B85-F92E-6A48-8E37-F228228A8BF5}"/>
              </a:ext>
            </a:extLst>
          </p:cNvPr>
          <p:cNvSpPr>
            <a:spLocks noGrp="1"/>
          </p:cNvSpPr>
          <p:nvPr>
            <p:ph idx="16" hasCustomPrompt="1"/>
          </p:nvPr>
        </p:nvSpPr>
        <p:spPr>
          <a:xfrm>
            <a:off x="6167438" y="2276872"/>
            <a:ext cx="5092700" cy="3712766"/>
          </a:xfrm>
          <a:prstGeom prst="rect">
            <a:avLst/>
          </a:prstGeom>
        </p:spPr>
        <p:txBody>
          <a:bodyPr/>
          <a:lstStyle>
            <a:lvl1pPr>
              <a:defRPr sz="2400"/>
            </a:lvl1pPr>
            <a:lvl2pPr>
              <a:defRPr/>
            </a:lvl2pPr>
            <a:lvl3pPr>
              <a:defRPr/>
            </a:lvl3pPr>
            <a:lvl4pPr>
              <a:defRPr/>
            </a:lvl4pPr>
            <a:lvl5pPr>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
        <p:nvSpPr>
          <p:cNvPr id="12" name="Plassholder for dato 11">
            <a:extLst>
              <a:ext uri="{FF2B5EF4-FFF2-40B4-BE49-F238E27FC236}">
                <a16:creationId xmlns:a16="http://schemas.microsoft.com/office/drawing/2014/main" id="{D9C1DC5E-EFBD-8546-9F6C-425FA9B47CE4}"/>
              </a:ext>
            </a:extLst>
          </p:cNvPr>
          <p:cNvSpPr>
            <a:spLocks noGrp="1"/>
          </p:cNvSpPr>
          <p:nvPr>
            <p:ph type="dt" sz="half" idx="17"/>
          </p:nvPr>
        </p:nvSpPr>
        <p:spPr/>
        <p:txBody>
          <a:bodyPr/>
          <a:lstStyle/>
          <a:p>
            <a:endParaRPr lang="nb-NO"/>
          </a:p>
        </p:txBody>
      </p:sp>
      <p:sp>
        <p:nvSpPr>
          <p:cNvPr id="13" name="Plassholder for bunntekst 12">
            <a:extLst>
              <a:ext uri="{FF2B5EF4-FFF2-40B4-BE49-F238E27FC236}">
                <a16:creationId xmlns:a16="http://schemas.microsoft.com/office/drawing/2014/main" id="{BCE78FAE-C87D-6A47-A8B6-FDC305E685D7}"/>
              </a:ext>
            </a:extLst>
          </p:cNvPr>
          <p:cNvSpPr>
            <a:spLocks noGrp="1"/>
          </p:cNvSpPr>
          <p:nvPr>
            <p:ph type="ftr" sz="quarter" idx="18"/>
          </p:nvPr>
        </p:nvSpPr>
        <p:spPr/>
        <p:txBody>
          <a:bodyPr/>
          <a:lstStyle/>
          <a:p>
            <a:endParaRPr lang="nb-NO"/>
          </a:p>
        </p:txBody>
      </p:sp>
      <p:sp>
        <p:nvSpPr>
          <p:cNvPr id="14" name="Plassholder for lysbildenummer 13">
            <a:extLst>
              <a:ext uri="{FF2B5EF4-FFF2-40B4-BE49-F238E27FC236}">
                <a16:creationId xmlns:a16="http://schemas.microsoft.com/office/drawing/2014/main" id="{88208EB8-DC75-1443-A37A-4737315DDDA4}"/>
              </a:ext>
            </a:extLst>
          </p:cNvPr>
          <p:cNvSpPr>
            <a:spLocks noGrp="1"/>
          </p:cNvSpPr>
          <p:nvPr>
            <p:ph type="sldNum" sz="quarter" idx="19"/>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10034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159ED1-98AA-B242-B3A9-5A3AFB26AEE6}"/>
              </a:ext>
            </a:extLst>
          </p:cNvPr>
          <p:cNvSpPr>
            <a:spLocks noGrp="1"/>
          </p:cNvSpPr>
          <p:nvPr>
            <p:ph type="title"/>
          </p:nvPr>
        </p:nvSpPr>
        <p:spPr>
          <a:xfrm>
            <a:off x="695325" y="585528"/>
            <a:ext cx="10564813" cy="638435"/>
          </a:xfrm>
          <a:prstGeom prst="rect">
            <a:avLst/>
          </a:prstGeom>
        </p:spPr>
        <p:txBody>
          <a:bodyPr anchor="ctr" anchorCtr="0"/>
          <a:lstStyle>
            <a:lvl1pPr algn="l">
              <a:defRPr/>
            </a:lvl1pPr>
          </a:lstStyle>
          <a:p>
            <a:r>
              <a:rPr lang="nb-NO"/>
              <a:t>Klikk for å redigere tittelstil</a:t>
            </a:r>
          </a:p>
        </p:txBody>
      </p:sp>
      <p:sp>
        <p:nvSpPr>
          <p:cNvPr id="5" name="Plassholder for dato 4">
            <a:extLst>
              <a:ext uri="{FF2B5EF4-FFF2-40B4-BE49-F238E27FC236}">
                <a16:creationId xmlns:a16="http://schemas.microsoft.com/office/drawing/2014/main" id="{04EEDBF5-8002-304C-967E-23E9D6994F4B}"/>
              </a:ext>
            </a:extLst>
          </p:cNvPr>
          <p:cNvSpPr>
            <a:spLocks noGrp="1"/>
          </p:cNvSpPr>
          <p:nvPr>
            <p:ph type="dt" sz="half" idx="10"/>
          </p:nvPr>
        </p:nvSpPr>
        <p:spPr/>
        <p:txBody>
          <a:bodyPr/>
          <a:lstStyle/>
          <a:p>
            <a:endParaRPr lang="nb-NO"/>
          </a:p>
        </p:txBody>
      </p:sp>
      <p:sp>
        <p:nvSpPr>
          <p:cNvPr id="6" name="Plassholder for bunntekst 5">
            <a:extLst>
              <a:ext uri="{FF2B5EF4-FFF2-40B4-BE49-F238E27FC236}">
                <a16:creationId xmlns:a16="http://schemas.microsoft.com/office/drawing/2014/main" id="{77543BA5-876D-A043-9854-9F54D96AB97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E1252B-10E6-2D43-B1CF-828317B6E383}"/>
              </a:ext>
            </a:extLst>
          </p:cNvPr>
          <p:cNvSpPr>
            <a:spLocks noGrp="1"/>
          </p:cNvSpPr>
          <p:nvPr>
            <p:ph type="sldNum" sz="quarter" idx="12"/>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328529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_med bil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6D7C602-C163-D548-A834-2157D7CBC995}"/>
              </a:ext>
            </a:extLst>
          </p:cNvPr>
          <p:cNvSpPr/>
          <p:nvPr userDrawn="1"/>
        </p:nvSpPr>
        <p:spPr>
          <a:xfrm>
            <a:off x="-836"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07CE1E12-36C8-9647-B6FF-9758B1E4516D}"/>
              </a:ext>
            </a:extLst>
          </p:cNvPr>
          <p:cNvSpPr>
            <a:spLocks noGrp="1"/>
          </p:cNvSpPr>
          <p:nvPr>
            <p:ph type="pic" sz="quarter" idx="15"/>
          </p:nvPr>
        </p:nvSpPr>
        <p:spPr>
          <a:xfrm>
            <a:off x="334963" y="1223963"/>
            <a:ext cx="11514137" cy="5373166"/>
          </a:xfrm>
          <a:solidFill>
            <a:schemeClr val="bg2"/>
          </a:solidFill>
        </p:spPr>
        <p:txBody>
          <a:bodyPr anchor="ctr"/>
          <a:lstStyle>
            <a:lvl1pPr marL="0" indent="0" algn="ctr">
              <a:buNone/>
              <a:defRPr sz="1400" i="1">
                <a:solidFill>
                  <a:schemeClr val="tx1"/>
                </a:solidFill>
              </a:defRPr>
            </a:lvl1pPr>
          </a:lstStyle>
          <a:p>
            <a:r>
              <a:rPr lang="nb-NO"/>
              <a:t>Klikk på ikonet for å legge til et bilde</a:t>
            </a:r>
          </a:p>
        </p:txBody>
      </p:sp>
      <p:sp>
        <p:nvSpPr>
          <p:cNvPr id="26" name="Plassholder for tekst 11">
            <a:extLst>
              <a:ext uri="{FF2B5EF4-FFF2-40B4-BE49-F238E27FC236}">
                <a16:creationId xmlns:a16="http://schemas.microsoft.com/office/drawing/2014/main" id="{F624BA96-CE51-FE47-8014-99BC3731E5F4}"/>
              </a:ext>
            </a:extLst>
          </p:cNvPr>
          <p:cNvSpPr>
            <a:spLocks noGrp="1"/>
          </p:cNvSpPr>
          <p:nvPr>
            <p:ph type="body" sz="quarter" idx="14" hasCustomPrompt="1"/>
          </p:nvPr>
        </p:nvSpPr>
        <p:spPr>
          <a:xfrm>
            <a:off x="6591518" y="4167942"/>
            <a:ext cx="5600482" cy="2690058"/>
          </a:xfrm>
          <a:blipFill dpi="0" rotWithShape="1">
            <a:blip r:embed="rId2" cstate="hqprint">
              <a:extLst>
                <a:ext uri="{28A0092B-C50C-407E-A947-70E740481C1C}">
                  <a14:useLocalDpi xmlns:a14="http://schemas.microsoft.com/office/drawing/2010/main"/>
                </a:ext>
              </a:extLst>
            </a:blip>
            <a:srcRect/>
            <a:stretch>
              <a:fillRect l="842" t="792"/>
            </a:stretch>
          </a:blipFill>
        </p:spPr>
        <p:txBody>
          <a:bodyPr>
            <a:normAutofit/>
          </a:bodyPr>
          <a:lstStyle>
            <a:lvl1pPr marL="0" indent="0">
              <a:buNone/>
              <a:defRPr sz="100" baseline="0">
                <a:solidFill>
                  <a:schemeClr val="bg1"/>
                </a:solidFill>
              </a:defRPr>
            </a:lvl1pPr>
          </a:lstStyle>
          <a:p>
            <a:pPr lvl="0"/>
            <a:r>
              <a:rPr lang="nb-NO"/>
              <a:t> </a:t>
            </a:r>
          </a:p>
        </p:txBody>
      </p:sp>
      <p:sp>
        <p:nvSpPr>
          <p:cNvPr id="8" name="Title 1">
            <a:extLst>
              <a:ext uri="{FF2B5EF4-FFF2-40B4-BE49-F238E27FC236}">
                <a16:creationId xmlns:a16="http://schemas.microsoft.com/office/drawing/2014/main" id="{184B480B-C42A-454A-8580-A943AE8FE844}"/>
              </a:ext>
            </a:extLst>
          </p:cNvPr>
          <p:cNvSpPr>
            <a:spLocks noGrp="1"/>
          </p:cNvSpPr>
          <p:nvPr>
            <p:ph type="ctrTitle"/>
          </p:nvPr>
        </p:nvSpPr>
        <p:spPr>
          <a:xfrm>
            <a:off x="695325" y="1916839"/>
            <a:ext cx="5832723" cy="1430620"/>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9" name="Subtitle 2">
            <a:extLst>
              <a:ext uri="{FF2B5EF4-FFF2-40B4-BE49-F238E27FC236}">
                <a16:creationId xmlns:a16="http://schemas.microsoft.com/office/drawing/2014/main" id="{0A1501ED-9F54-D740-8AC5-157111E38979}"/>
              </a:ext>
            </a:extLst>
          </p:cNvPr>
          <p:cNvSpPr>
            <a:spLocks noGrp="1"/>
          </p:cNvSpPr>
          <p:nvPr>
            <p:ph type="subTitle" idx="1"/>
          </p:nvPr>
        </p:nvSpPr>
        <p:spPr>
          <a:xfrm>
            <a:off x="695326" y="3526160"/>
            <a:ext cx="5100638" cy="155902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1" name="Bilde 10">
            <a:extLst>
              <a:ext uri="{FF2B5EF4-FFF2-40B4-BE49-F238E27FC236}">
                <a16:creationId xmlns:a16="http://schemas.microsoft.com/office/drawing/2014/main" id="{F4AF93A9-7852-1346-BBFF-16B66278B2D5}"/>
              </a:ext>
            </a:extLst>
          </p:cNvPr>
          <p:cNvPicPr>
            <a:picLocks noChangeAspect="1"/>
          </p:cNvPicPr>
          <p:nvPr userDrawn="1"/>
        </p:nvPicPr>
        <p:blipFill>
          <a:blip r:embed="rId3"/>
          <a:stretch>
            <a:fillRect/>
          </a:stretch>
        </p:blipFill>
        <p:spPr>
          <a:xfrm>
            <a:off x="367890" y="384314"/>
            <a:ext cx="2461246" cy="561163"/>
          </a:xfrm>
          <a:prstGeom prst="rect">
            <a:avLst/>
          </a:prstGeom>
        </p:spPr>
      </p:pic>
    </p:spTree>
    <p:extLst>
      <p:ext uri="{BB962C8B-B14F-4D97-AF65-F5344CB8AC3E}">
        <p14:creationId xmlns:p14="http://schemas.microsoft.com/office/powerpoint/2010/main" val="219812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C1DFEE04-41B9-3E44-A9E8-F1291D4486F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030C43C0-D7BE-2840-8D84-0D4824D2CF97}"/>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B358E92-604F-E04C-864D-A7FD2369ADAD}"/>
              </a:ext>
            </a:extLst>
          </p:cNvPr>
          <p:cNvSpPr>
            <a:spLocks noGrp="1"/>
          </p:cNvSpPr>
          <p:nvPr>
            <p:ph type="ftr" sz="quarter" idx="12"/>
          </p:nvPr>
        </p:nvSpPr>
        <p:spPr/>
        <p:txBody>
          <a:bodyPr/>
          <a:lstStyle/>
          <a:p>
            <a:endParaRPr lang="nb-NO"/>
          </a:p>
        </p:txBody>
      </p:sp>
    </p:spTree>
    <p:extLst>
      <p:ext uri="{BB962C8B-B14F-4D97-AF65-F5344CB8AC3E}">
        <p14:creationId xmlns:p14="http://schemas.microsoft.com/office/powerpoint/2010/main" val="357922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7" name="Plassholder for bilde 5"/>
          <p:cNvSpPr>
            <a:spLocks noGrp="1"/>
          </p:cNvSpPr>
          <p:nvPr>
            <p:ph type="pic" sz="quarter" idx="13" hasCustomPrompt="1"/>
          </p:nvPr>
        </p:nvSpPr>
        <p:spPr>
          <a:xfrm>
            <a:off x="695325" y="1628800"/>
            <a:ext cx="10564813" cy="4673624"/>
          </a:xfrm>
          <a:prstGeom prst="rect">
            <a:avLst/>
          </a:prstGeom>
          <a:solidFill>
            <a:schemeClr val="bg2"/>
          </a:solidFill>
        </p:spPr>
        <p:txBody>
          <a:bodyPr tIns="1890000"/>
          <a:lstStyle>
            <a:lvl1pPr marL="0" indent="0" algn="ctr">
              <a:buNone/>
              <a:defRPr sz="1400" i="1" baseline="0"/>
            </a:lvl1pPr>
          </a:lstStyle>
          <a:p>
            <a:r>
              <a:rPr lang="en-US"/>
              <a:t>Sett inn </a:t>
            </a:r>
            <a:r>
              <a:rPr lang="en-US" err="1"/>
              <a:t>bilde</a:t>
            </a:r>
            <a:endParaRPr lang="nb-NO"/>
          </a:p>
        </p:txBody>
      </p:sp>
      <p:sp>
        <p:nvSpPr>
          <p:cNvPr id="13" name="Title 1">
            <a:extLst>
              <a:ext uri="{FF2B5EF4-FFF2-40B4-BE49-F238E27FC236}">
                <a16:creationId xmlns:a16="http://schemas.microsoft.com/office/drawing/2014/main" id="{BE2FBAE0-6023-8B4D-8F1B-B758E48A3094}"/>
              </a:ext>
            </a:extLst>
          </p:cNvPr>
          <p:cNvSpPr>
            <a:spLocks noGrp="1"/>
          </p:cNvSpPr>
          <p:nvPr>
            <p:ph type="title"/>
          </p:nvPr>
        </p:nvSpPr>
        <p:spPr>
          <a:xfrm>
            <a:off x="695325" y="585528"/>
            <a:ext cx="10564813" cy="638435"/>
          </a:xfrm>
          <a:prstGeom prst="rect">
            <a:avLst/>
          </a:prstGeom>
        </p:spPr>
        <p:txBody>
          <a:bodyPr anchor="ctr" anchorCtr="0"/>
          <a:lstStyle>
            <a:lvl1pPr algn="l">
              <a:defRPr/>
            </a:lvl1pPr>
          </a:lstStyle>
          <a:p>
            <a:r>
              <a:rPr lang="nb-NO"/>
              <a:t>Klikk for å redigere tittelstil</a:t>
            </a:r>
          </a:p>
        </p:txBody>
      </p:sp>
      <p:sp>
        <p:nvSpPr>
          <p:cNvPr id="5" name="Plassholder for dato 4">
            <a:extLst>
              <a:ext uri="{FF2B5EF4-FFF2-40B4-BE49-F238E27FC236}">
                <a16:creationId xmlns:a16="http://schemas.microsoft.com/office/drawing/2014/main" id="{078B842D-E436-9D46-8DAF-EE5743A30068}"/>
              </a:ext>
            </a:extLst>
          </p:cNvPr>
          <p:cNvSpPr>
            <a:spLocks noGrp="1"/>
          </p:cNvSpPr>
          <p:nvPr>
            <p:ph type="dt" sz="half" idx="14"/>
          </p:nvPr>
        </p:nvSpPr>
        <p:spPr/>
        <p:txBody>
          <a:bodyPr/>
          <a:lstStyle/>
          <a:p>
            <a:endParaRPr lang="nb-NO"/>
          </a:p>
        </p:txBody>
      </p:sp>
      <p:sp>
        <p:nvSpPr>
          <p:cNvPr id="6" name="Plassholder for bunntekst 5">
            <a:extLst>
              <a:ext uri="{FF2B5EF4-FFF2-40B4-BE49-F238E27FC236}">
                <a16:creationId xmlns:a16="http://schemas.microsoft.com/office/drawing/2014/main" id="{2ED75DA6-A6A3-9546-9DC8-328B86536577}"/>
              </a:ext>
            </a:extLst>
          </p:cNvPr>
          <p:cNvSpPr>
            <a:spLocks noGrp="1"/>
          </p:cNvSpPr>
          <p:nvPr>
            <p:ph type="ftr" sz="quarter" idx="15"/>
          </p:nvPr>
        </p:nvSpPr>
        <p:spPr/>
        <p:txBody>
          <a:bodyPr/>
          <a:lstStyle/>
          <a:p>
            <a:endParaRPr lang="nb-NO"/>
          </a:p>
        </p:txBody>
      </p:sp>
      <p:sp>
        <p:nvSpPr>
          <p:cNvPr id="8" name="Plassholder for lysbildenummer 7">
            <a:extLst>
              <a:ext uri="{FF2B5EF4-FFF2-40B4-BE49-F238E27FC236}">
                <a16:creationId xmlns:a16="http://schemas.microsoft.com/office/drawing/2014/main" id="{DB3643B6-B059-0B4C-947F-16E71C5D3ED1}"/>
              </a:ext>
            </a:extLst>
          </p:cNvPr>
          <p:cNvSpPr>
            <a:spLocks noGrp="1"/>
          </p:cNvSpPr>
          <p:nvPr>
            <p:ph type="sldNum" sz="quarter" idx="16"/>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134065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lsidesbilde">
    <p:spTree>
      <p:nvGrpSpPr>
        <p:cNvPr id="1" name=""/>
        <p:cNvGrpSpPr/>
        <p:nvPr/>
      </p:nvGrpSpPr>
      <p:grpSpPr>
        <a:xfrm>
          <a:off x="0" y="0"/>
          <a:ext cx="0" cy="0"/>
          <a:chOff x="0" y="0"/>
          <a:chExt cx="0" cy="0"/>
        </a:xfrm>
      </p:grpSpPr>
      <p:sp>
        <p:nvSpPr>
          <p:cNvPr id="7" name="Plassholder for bilde 5"/>
          <p:cNvSpPr>
            <a:spLocks noGrp="1"/>
          </p:cNvSpPr>
          <p:nvPr>
            <p:ph type="pic" sz="quarter" idx="13" hasCustomPrompt="1"/>
          </p:nvPr>
        </p:nvSpPr>
        <p:spPr>
          <a:xfrm>
            <a:off x="0" y="0"/>
            <a:ext cx="12192000" cy="6309320"/>
          </a:xfrm>
          <a:prstGeom prst="rect">
            <a:avLst/>
          </a:prstGeom>
          <a:solidFill>
            <a:schemeClr val="bg2"/>
          </a:solidFill>
        </p:spPr>
        <p:txBody>
          <a:bodyPr tIns="1890000" anchor="ctr"/>
          <a:lstStyle>
            <a:lvl1pPr marL="0" indent="0" algn="ctr">
              <a:buNone/>
              <a:defRPr sz="1400" i="1" baseline="0"/>
            </a:lvl1pPr>
          </a:lstStyle>
          <a:p>
            <a:r>
              <a:rPr lang="en-US"/>
              <a:t>Sett inn </a:t>
            </a:r>
            <a:r>
              <a:rPr lang="en-US" err="1"/>
              <a:t>bilde</a:t>
            </a:r>
            <a:endParaRPr lang="nb-NO"/>
          </a:p>
        </p:txBody>
      </p:sp>
      <p:sp>
        <p:nvSpPr>
          <p:cNvPr id="5" name="Plassholder for dato 4">
            <a:extLst>
              <a:ext uri="{FF2B5EF4-FFF2-40B4-BE49-F238E27FC236}">
                <a16:creationId xmlns:a16="http://schemas.microsoft.com/office/drawing/2014/main" id="{BC338423-8B28-FC4A-8F3D-CB60B4A12E89}"/>
              </a:ext>
            </a:extLst>
          </p:cNvPr>
          <p:cNvSpPr>
            <a:spLocks noGrp="1"/>
          </p:cNvSpPr>
          <p:nvPr>
            <p:ph type="dt" sz="half" idx="14"/>
          </p:nvPr>
        </p:nvSpPr>
        <p:spPr/>
        <p:txBody>
          <a:bodyPr/>
          <a:lstStyle/>
          <a:p>
            <a:endParaRPr lang="nb-NO"/>
          </a:p>
        </p:txBody>
      </p:sp>
      <p:sp>
        <p:nvSpPr>
          <p:cNvPr id="6" name="Plassholder for bunntekst 5">
            <a:extLst>
              <a:ext uri="{FF2B5EF4-FFF2-40B4-BE49-F238E27FC236}">
                <a16:creationId xmlns:a16="http://schemas.microsoft.com/office/drawing/2014/main" id="{7BABB4EB-A43B-5642-88C9-7D842CC27E7A}"/>
              </a:ext>
            </a:extLst>
          </p:cNvPr>
          <p:cNvSpPr>
            <a:spLocks noGrp="1"/>
          </p:cNvSpPr>
          <p:nvPr>
            <p:ph type="ftr" sz="quarter" idx="15"/>
          </p:nvPr>
        </p:nvSpPr>
        <p:spPr/>
        <p:txBody>
          <a:bodyPr/>
          <a:lstStyle/>
          <a:p>
            <a:endParaRPr lang="nb-NO"/>
          </a:p>
        </p:txBody>
      </p:sp>
      <p:sp>
        <p:nvSpPr>
          <p:cNvPr id="8" name="Plassholder for lysbildenummer 7">
            <a:extLst>
              <a:ext uri="{FF2B5EF4-FFF2-40B4-BE49-F238E27FC236}">
                <a16:creationId xmlns:a16="http://schemas.microsoft.com/office/drawing/2014/main" id="{E55C71A0-DB8A-F647-99F1-CE9534B7D70E}"/>
              </a:ext>
            </a:extLst>
          </p:cNvPr>
          <p:cNvSpPr>
            <a:spLocks noGrp="1"/>
          </p:cNvSpPr>
          <p:nvPr>
            <p:ph type="sldNum" sz="quarter" idx="16"/>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181867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2C934C-22CB-0E4B-B99B-DA1248983BAB}"/>
              </a:ext>
            </a:extLst>
          </p:cNvPr>
          <p:cNvSpPr>
            <a:spLocks noGrp="1"/>
          </p:cNvSpPr>
          <p:nvPr>
            <p:ph type="title"/>
          </p:nvPr>
        </p:nvSpPr>
        <p:spPr/>
        <p:txBody>
          <a:bodyPr anchor="ctr"/>
          <a:lstStyle/>
          <a:p>
            <a:r>
              <a:rPr lang="nb-NO"/>
              <a:t>Klikk for å redigere tittelstil</a:t>
            </a:r>
          </a:p>
        </p:txBody>
      </p:sp>
      <p:sp>
        <p:nvSpPr>
          <p:cNvPr id="3" name="Plassholder for dato 2">
            <a:extLst>
              <a:ext uri="{FF2B5EF4-FFF2-40B4-BE49-F238E27FC236}">
                <a16:creationId xmlns:a16="http://schemas.microsoft.com/office/drawing/2014/main" id="{B244340A-7B7E-D247-B136-96FC5915F01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3471668B-9F78-9B4C-A2DE-0DE44C2880A2}"/>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2B588E3-557E-AF4B-A7EE-903C52DD97CE}"/>
              </a:ext>
            </a:extLst>
          </p:cNvPr>
          <p:cNvSpPr>
            <a:spLocks noGrp="1"/>
          </p:cNvSpPr>
          <p:nvPr>
            <p:ph type="ftr" sz="quarter" idx="12"/>
          </p:nvPr>
        </p:nvSpPr>
        <p:spPr/>
        <p:txBody>
          <a:bodyPr/>
          <a:lstStyle/>
          <a:p>
            <a:endParaRPr lang="nb-NO"/>
          </a:p>
        </p:txBody>
      </p:sp>
      <p:sp>
        <p:nvSpPr>
          <p:cNvPr id="6" name="Plassholder for bilde 2">
            <a:extLst>
              <a:ext uri="{FF2B5EF4-FFF2-40B4-BE49-F238E27FC236}">
                <a16:creationId xmlns:a16="http://schemas.microsoft.com/office/drawing/2014/main" id="{79365A5F-C819-3D43-B8FC-F0C91DFFE795}"/>
              </a:ext>
            </a:extLst>
          </p:cNvPr>
          <p:cNvSpPr>
            <a:spLocks noGrp="1"/>
          </p:cNvSpPr>
          <p:nvPr>
            <p:ph type="pic" sz="quarter" idx="16"/>
          </p:nvPr>
        </p:nvSpPr>
        <p:spPr>
          <a:xfrm>
            <a:off x="6167439" y="1589088"/>
            <a:ext cx="5092700" cy="4400550"/>
          </a:xfrm>
          <a:prstGeom prst="rect">
            <a:avLst/>
          </a:prstGeom>
          <a:solidFill>
            <a:schemeClr val="bg2"/>
          </a:solidFill>
        </p:spPr>
        <p:txBody>
          <a:bodyPr anchor="ctr"/>
          <a:lstStyle>
            <a:lvl1pPr marL="0" indent="0" algn="ctr">
              <a:lnSpc>
                <a:spcPct val="100000"/>
              </a:lnSpc>
              <a:buNone/>
              <a:defRPr sz="1400" i="1"/>
            </a:lvl1pPr>
          </a:lstStyle>
          <a:p>
            <a:r>
              <a:rPr lang="nb-NO"/>
              <a:t>Klikk på ikonet for å legge til et bilde</a:t>
            </a:r>
          </a:p>
        </p:txBody>
      </p:sp>
      <p:sp>
        <p:nvSpPr>
          <p:cNvPr id="7" name="Content Placeholder 2">
            <a:extLst>
              <a:ext uri="{FF2B5EF4-FFF2-40B4-BE49-F238E27FC236}">
                <a16:creationId xmlns:a16="http://schemas.microsoft.com/office/drawing/2014/main" id="{B11D5753-4E38-6B42-A515-F3FEB7EB0904}"/>
              </a:ext>
            </a:extLst>
          </p:cNvPr>
          <p:cNvSpPr>
            <a:spLocks noGrp="1"/>
          </p:cNvSpPr>
          <p:nvPr>
            <p:ph idx="1" hasCustomPrompt="1"/>
          </p:nvPr>
        </p:nvSpPr>
        <p:spPr>
          <a:xfrm>
            <a:off x="695324" y="1563689"/>
            <a:ext cx="5101041" cy="4452936"/>
          </a:xfrm>
          <a:prstGeom prst="rect">
            <a:avLst/>
          </a:prstGeom>
        </p:spPr>
        <p:txBody>
          <a:bodyPr/>
          <a:lstStyle>
            <a:lvl1pPr>
              <a:defRPr sz="2800"/>
            </a:lvl1pPr>
            <a:lvl2pPr>
              <a:defRPr/>
            </a:lvl2pPr>
            <a:lvl3pPr>
              <a:defRPr/>
            </a:lvl3pPr>
            <a:lvl4pPr>
              <a:defRPr/>
            </a:lvl4pPr>
            <a:lvl5pPr>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spTree>
    <p:extLst>
      <p:ext uri="{BB962C8B-B14F-4D97-AF65-F5344CB8AC3E}">
        <p14:creationId xmlns:p14="http://schemas.microsoft.com/office/powerpoint/2010/main" val="107346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bilde og mønster">
    <p:spTree>
      <p:nvGrpSpPr>
        <p:cNvPr id="1" name=""/>
        <p:cNvGrpSpPr/>
        <p:nvPr/>
      </p:nvGrpSpPr>
      <p:grpSpPr>
        <a:xfrm>
          <a:off x="0" y="0"/>
          <a:ext cx="0" cy="0"/>
          <a:chOff x="0" y="0"/>
          <a:chExt cx="0" cy="0"/>
        </a:xfrm>
      </p:grpSpPr>
      <p:sp>
        <p:nvSpPr>
          <p:cNvPr id="6" name="Plassholder for bilde 2">
            <a:extLst>
              <a:ext uri="{FF2B5EF4-FFF2-40B4-BE49-F238E27FC236}">
                <a16:creationId xmlns:a16="http://schemas.microsoft.com/office/drawing/2014/main" id="{79365A5F-C819-3D43-B8FC-F0C91DFFE795}"/>
              </a:ext>
            </a:extLst>
          </p:cNvPr>
          <p:cNvSpPr>
            <a:spLocks noGrp="1"/>
          </p:cNvSpPr>
          <p:nvPr>
            <p:ph type="pic" sz="quarter" idx="16"/>
          </p:nvPr>
        </p:nvSpPr>
        <p:spPr>
          <a:xfrm>
            <a:off x="6166800" y="0"/>
            <a:ext cx="6024561" cy="6309320"/>
          </a:xfrm>
          <a:prstGeom prst="rect">
            <a:avLst/>
          </a:prstGeom>
          <a:solidFill>
            <a:schemeClr val="bg2"/>
          </a:solidFill>
          <a:ln>
            <a:noFill/>
          </a:ln>
        </p:spPr>
        <p:txBody>
          <a:bodyPr anchor="ctr"/>
          <a:lstStyle>
            <a:lvl1pPr marL="0" indent="0" algn="ctr">
              <a:lnSpc>
                <a:spcPct val="100000"/>
              </a:lnSpc>
              <a:buNone/>
              <a:defRPr sz="1400" i="1"/>
            </a:lvl1pPr>
          </a:lstStyle>
          <a:p>
            <a:r>
              <a:rPr lang="nb-NO"/>
              <a:t>Klikk på ikonet for å legge til et bilde</a:t>
            </a:r>
          </a:p>
        </p:txBody>
      </p:sp>
      <p:sp>
        <p:nvSpPr>
          <p:cNvPr id="2" name="Tittel 1">
            <a:extLst>
              <a:ext uri="{FF2B5EF4-FFF2-40B4-BE49-F238E27FC236}">
                <a16:creationId xmlns:a16="http://schemas.microsoft.com/office/drawing/2014/main" id="{8F2C934C-22CB-0E4B-B99B-DA1248983BAB}"/>
              </a:ext>
            </a:extLst>
          </p:cNvPr>
          <p:cNvSpPr>
            <a:spLocks noGrp="1"/>
          </p:cNvSpPr>
          <p:nvPr>
            <p:ph type="title"/>
          </p:nvPr>
        </p:nvSpPr>
        <p:spPr>
          <a:xfrm>
            <a:off x="695326" y="585528"/>
            <a:ext cx="5101040" cy="638436"/>
          </a:xfrm>
        </p:spPr>
        <p:txBody>
          <a:bodyPr anchor="ctr"/>
          <a:lstStyle/>
          <a:p>
            <a:r>
              <a:rPr lang="nb-NO"/>
              <a:t>Klikk for å redigere tittelstil</a:t>
            </a:r>
          </a:p>
        </p:txBody>
      </p:sp>
      <p:sp>
        <p:nvSpPr>
          <p:cNvPr id="3" name="Plassholder for dato 2">
            <a:extLst>
              <a:ext uri="{FF2B5EF4-FFF2-40B4-BE49-F238E27FC236}">
                <a16:creationId xmlns:a16="http://schemas.microsoft.com/office/drawing/2014/main" id="{B244340A-7B7E-D247-B136-96FC5915F01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3471668B-9F78-9B4C-A2DE-0DE44C2880A2}"/>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2B588E3-557E-AF4B-A7EE-903C52DD97CE}"/>
              </a:ext>
            </a:extLst>
          </p:cNvPr>
          <p:cNvSpPr>
            <a:spLocks noGrp="1"/>
          </p:cNvSpPr>
          <p:nvPr>
            <p:ph type="ftr" sz="quarter" idx="12"/>
          </p:nvPr>
        </p:nvSpPr>
        <p:spPr/>
        <p:txBody>
          <a:bodyPr/>
          <a:lstStyle/>
          <a:p>
            <a:endParaRPr lang="nb-NO"/>
          </a:p>
        </p:txBody>
      </p:sp>
      <p:sp>
        <p:nvSpPr>
          <p:cNvPr id="7" name="Content Placeholder 2">
            <a:extLst>
              <a:ext uri="{FF2B5EF4-FFF2-40B4-BE49-F238E27FC236}">
                <a16:creationId xmlns:a16="http://schemas.microsoft.com/office/drawing/2014/main" id="{B11D5753-4E38-6B42-A515-F3FEB7EB0904}"/>
              </a:ext>
            </a:extLst>
          </p:cNvPr>
          <p:cNvSpPr>
            <a:spLocks noGrp="1"/>
          </p:cNvSpPr>
          <p:nvPr>
            <p:ph idx="1" hasCustomPrompt="1"/>
          </p:nvPr>
        </p:nvSpPr>
        <p:spPr>
          <a:xfrm>
            <a:off x="695324" y="1563688"/>
            <a:ext cx="5101041" cy="4425950"/>
          </a:xfrm>
          <a:prstGeom prst="rect">
            <a:avLst/>
          </a:prstGeom>
        </p:spPr>
        <p:txBody>
          <a:bodyPr/>
          <a:lstStyle>
            <a:lvl1pPr>
              <a:defRPr sz="2800"/>
            </a:lvl1pPr>
            <a:lvl2pPr>
              <a:defRPr/>
            </a:lvl2pPr>
            <a:lvl3pPr>
              <a:defRPr/>
            </a:lvl3pPr>
            <a:lvl4pPr>
              <a:defRPr/>
            </a:lvl4pPr>
            <a:lvl5pPr>
              <a:defRPr/>
            </a:lvl5pPr>
          </a:lstStyle>
          <a:p>
            <a:pPr lvl="0"/>
            <a:r>
              <a:rPr lang="nb-NO"/>
              <a:t>Klikk for å redigere tekststiler </a:t>
            </a:r>
            <a:br>
              <a:rPr lang="nb-NO"/>
            </a:br>
            <a:r>
              <a:rPr lang="nb-NO"/>
              <a:t>i malen</a:t>
            </a:r>
          </a:p>
          <a:p>
            <a:pPr lvl="1"/>
            <a:r>
              <a:rPr lang="nb-NO"/>
              <a:t>Andre nivå</a:t>
            </a:r>
          </a:p>
          <a:p>
            <a:pPr lvl="2"/>
            <a:r>
              <a:rPr lang="nb-NO"/>
              <a:t>Tredje nivå</a:t>
            </a:r>
          </a:p>
          <a:p>
            <a:pPr lvl="3"/>
            <a:r>
              <a:rPr lang="nb-NO"/>
              <a:t>Fjerde nivå</a:t>
            </a:r>
          </a:p>
          <a:p>
            <a:pPr lvl="4"/>
            <a:r>
              <a:rPr lang="nb-NO"/>
              <a:t>Femte nivå</a:t>
            </a:r>
          </a:p>
          <a:p>
            <a:pPr lvl="0"/>
            <a:endParaRPr lang="nb-NO"/>
          </a:p>
        </p:txBody>
      </p:sp>
      <p:cxnSp>
        <p:nvCxnSpPr>
          <p:cNvPr id="10" name="Rett linje 9">
            <a:extLst>
              <a:ext uri="{FF2B5EF4-FFF2-40B4-BE49-F238E27FC236}">
                <a16:creationId xmlns:a16="http://schemas.microsoft.com/office/drawing/2014/main" id="{C681B8E3-FB8A-824B-98B7-5E839D1E41EB}"/>
              </a:ext>
            </a:extLst>
          </p:cNvPr>
          <p:cNvCxnSpPr/>
          <p:nvPr userDrawn="1"/>
        </p:nvCxnSpPr>
        <p:spPr>
          <a:xfrm>
            <a:off x="335360" y="6300000"/>
            <a:ext cx="115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tekst 11">
            <a:extLst>
              <a:ext uri="{FF2B5EF4-FFF2-40B4-BE49-F238E27FC236}">
                <a16:creationId xmlns:a16="http://schemas.microsoft.com/office/drawing/2014/main" id="{1AFE3C0D-4660-B646-B289-4DE8AC9506C0}"/>
              </a:ext>
            </a:extLst>
          </p:cNvPr>
          <p:cNvSpPr>
            <a:spLocks noGrp="1"/>
          </p:cNvSpPr>
          <p:nvPr>
            <p:ph type="body" sz="quarter" idx="14" hasCustomPrompt="1"/>
          </p:nvPr>
        </p:nvSpPr>
        <p:spPr>
          <a:xfrm>
            <a:off x="6606467" y="3645024"/>
            <a:ext cx="5600482" cy="2690058"/>
          </a:xfrm>
          <a:blipFill dpi="0" rotWithShape="1">
            <a:blip r:embed="rId2" cstate="hqprint">
              <a:extLst>
                <a:ext uri="{28A0092B-C50C-407E-A947-70E740481C1C}">
                  <a14:useLocalDpi xmlns:a14="http://schemas.microsoft.com/office/drawing/2010/main"/>
                </a:ext>
              </a:extLst>
            </a:blip>
            <a:srcRect/>
            <a:stretch>
              <a:fillRect l="842" t="2219" b="1426"/>
            </a:stretch>
          </a:blipFill>
        </p:spPr>
        <p:txBody>
          <a:bodyPr>
            <a:normAutofit/>
          </a:bodyPr>
          <a:lstStyle>
            <a:lvl1pPr marL="0" indent="0">
              <a:buNone/>
              <a:defRPr sz="100" baseline="0">
                <a:solidFill>
                  <a:schemeClr val="bg1"/>
                </a:solidFill>
              </a:defRPr>
            </a:lvl1pPr>
          </a:lstStyle>
          <a:p>
            <a:pPr lvl="0"/>
            <a:r>
              <a:rPr lang="nb-NO"/>
              <a:t> </a:t>
            </a:r>
          </a:p>
        </p:txBody>
      </p:sp>
    </p:spTree>
    <p:extLst>
      <p:ext uri="{BB962C8B-B14F-4D97-AF65-F5344CB8AC3E}">
        <p14:creationId xmlns:p14="http://schemas.microsoft.com/office/powerpoint/2010/main" val="301998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bilde og mønster_ros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649673C-E441-744B-8B4A-7465D289142A}"/>
              </a:ext>
            </a:extLst>
          </p:cNvPr>
          <p:cNvSpPr/>
          <p:nvPr userDrawn="1"/>
        </p:nvSpPr>
        <p:spPr>
          <a:xfrm>
            <a:off x="0" y="0"/>
            <a:ext cx="12191361" cy="63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bilde 2">
            <a:extLst>
              <a:ext uri="{FF2B5EF4-FFF2-40B4-BE49-F238E27FC236}">
                <a16:creationId xmlns:a16="http://schemas.microsoft.com/office/drawing/2014/main" id="{79365A5F-C819-3D43-B8FC-F0C91DFFE795}"/>
              </a:ext>
            </a:extLst>
          </p:cNvPr>
          <p:cNvSpPr>
            <a:spLocks noGrp="1"/>
          </p:cNvSpPr>
          <p:nvPr>
            <p:ph type="pic" sz="quarter" idx="16"/>
          </p:nvPr>
        </p:nvSpPr>
        <p:spPr>
          <a:xfrm>
            <a:off x="6166800" y="0"/>
            <a:ext cx="6024561" cy="6309320"/>
          </a:xfrm>
          <a:prstGeom prst="rect">
            <a:avLst/>
          </a:prstGeom>
          <a:solidFill>
            <a:schemeClr val="bg2"/>
          </a:solidFill>
          <a:ln>
            <a:noFill/>
          </a:ln>
        </p:spPr>
        <p:txBody>
          <a:bodyPr anchor="ctr"/>
          <a:lstStyle>
            <a:lvl1pPr marL="0" indent="0" algn="ctr">
              <a:lnSpc>
                <a:spcPct val="100000"/>
              </a:lnSpc>
              <a:buNone/>
              <a:defRPr sz="1400" i="1"/>
            </a:lvl1pPr>
          </a:lstStyle>
          <a:p>
            <a:r>
              <a:rPr lang="nb-NO"/>
              <a:t>Klikk på ikonet for å legge til et bilde</a:t>
            </a:r>
          </a:p>
        </p:txBody>
      </p:sp>
      <p:sp>
        <p:nvSpPr>
          <p:cNvPr id="2" name="Tittel 1">
            <a:extLst>
              <a:ext uri="{FF2B5EF4-FFF2-40B4-BE49-F238E27FC236}">
                <a16:creationId xmlns:a16="http://schemas.microsoft.com/office/drawing/2014/main" id="{8F2C934C-22CB-0E4B-B99B-DA1248983BAB}"/>
              </a:ext>
            </a:extLst>
          </p:cNvPr>
          <p:cNvSpPr>
            <a:spLocks noGrp="1"/>
          </p:cNvSpPr>
          <p:nvPr>
            <p:ph type="title"/>
          </p:nvPr>
        </p:nvSpPr>
        <p:spPr>
          <a:xfrm>
            <a:off x="695326" y="585528"/>
            <a:ext cx="5101039" cy="638436"/>
          </a:xfrm>
        </p:spPr>
        <p:txBody>
          <a:bodyPr anchor="ctr"/>
          <a:lstStyle>
            <a:lvl1pPr>
              <a:defRPr>
                <a:solidFill>
                  <a:schemeClr val="bg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B244340A-7B7E-D247-B136-96FC5915F01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3471668B-9F78-9B4C-A2DE-0DE44C2880A2}"/>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2B588E3-557E-AF4B-A7EE-903C52DD97CE}"/>
              </a:ext>
            </a:extLst>
          </p:cNvPr>
          <p:cNvSpPr>
            <a:spLocks noGrp="1"/>
          </p:cNvSpPr>
          <p:nvPr>
            <p:ph type="ftr" sz="quarter" idx="12"/>
          </p:nvPr>
        </p:nvSpPr>
        <p:spPr/>
        <p:txBody>
          <a:bodyPr/>
          <a:lstStyle/>
          <a:p>
            <a:endParaRPr lang="nb-NO"/>
          </a:p>
        </p:txBody>
      </p:sp>
      <p:sp>
        <p:nvSpPr>
          <p:cNvPr id="7" name="Content Placeholder 2">
            <a:extLst>
              <a:ext uri="{FF2B5EF4-FFF2-40B4-BE49-F238E27FC236}">
                <a16:creationId xmlns:a16="http://schemas.microsoft.com/office/drawing/2014/main" id="{B11D5753-4E38-6B42-A515-F3FEB7EB0904}"/>
              </a:ext>
            </a:extLst>
          </p:cNvPr>
          <p:cNvSpPr>
            <a:spLocks noGrp="1"/>
          </p:cNvSpPr>
          <p:nvPr>
            <p:ph idx="1" hasCustomPrompt="1"/>
          </p:nvPr>
        </p:nvSpPr>
        <p:spPr>
          <a:xfrm>
            <a:off x="695324" y="1563688"/>
            <a:ext cx="5101041" cy="4425950"/>
          </a:xfrm>
          <a:prstGeom prst="rect">
            <a:avLst/>
          </a:prstGeom>
        </p:spPr>
        <p:txBody>
          <a:bodyPr/>
          <a:lstStyle>
            <a:lvl1pPr marL="268288" indent="-268288">
              <a:buFontTx/>
              <a:buBlip>
                <a:blip r:embed="rId2"/>
              </a:buBlip>
              <a:tabLst/>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a:t>
            </a:r>
            <a:br>
              <a:rPr lang="nb-NO"/>
            </a:br>
            <a:r>
              <a:rPr lang="nb-NO"/>
              <a:t>i malen</a:t>
            </a:r>
          </a:p>
          <a:p>
            <a:pPr lvl="0"/>
            <a:endParaRPr lang="nb-NO"/>
          </a:p>
        </p:txBody>
      </p:sp>
      <p:cxnSp>
        <p:nvCxnSpPr>
          <p:cNvPr id="10" name="Rett linje 9">
            <a:extLst>
              <a:ext uri="{FF2B5EF4-FFF2-40B4-BE49-F238E27FC236}">
                <a16:creationId xmlns:a16="http://schemas.microsoft.com/office/drawing/2014/main" id="{C681B8E3-FB8A-824B-98B7-5E839D1E41EB}"/>
              </a:ext>
            </a:extLst>
          </p:cNvPr>
          <p:cNvCxnSpPr/>
          <p:nvPr userDrawn="1"/>
        </p:nvCxnSpPr>
        <p:spPr>
          <a:xfrm>
            <a:off x="335360" y="6300000"/>
            <a:ext cx="115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tekst 11">
            <a:extLst>
              <a:ext uri="{FF2B5EF4-FFF2-40B4-BE49-F238E27FC236}">
                <a16:creationId xmlns:a16="http://schemas.microsoft.com/office/drawing/2014/main" id="{DE010643-6D89-9244-88AD-A1553829CAB7}"/>
              </a:ext>
            </a:extLst>
          </p:cNvPr>
          <p:cNvSpPr>
            <a:spLocks noGrp="1"/>
          </p:cNvSpPr>
          <p:nvPr>
            <p:ph type="body" sz="quarter" idx="14" hasCustomPrompt="1"/>
          </p:nvPr>
        </p:nvSpPr>
        <p:spPr>
          <a:xfrm>
            <a:off x="6606467" y="3645024"/>
            <a:ext cx="5600482" cy="2690058"/>
          </a:xfrm>
          <a:blipFill dpi="0" rotWithShape="1">
            <a:blip r:embed="rId3" cstate="hqprint">
              <a:extLst>
                <a:ext uri="{28A0092B-C50C-407E-A947-70E740481C1C}">
                  <a14:useLocalDpi xmlns:a14="http://schemas.microsoft.com/office/drawing/2010/main"/>
                </a:ext>
              </a:extLst>
            </a:blip>
            <a:srcRect/>
            <a:stretch>
              <a:fillRect l="842" t="2219" b="1426"/>
            </a:stretch>
          </a:blipFill>
        </p:spPr>
        <p:txBody>
          <a:bodyPr>
            <a:normAutofit/>
          </a:bodyPr>
          <a:lstStyle>
            <a:lvl1pPr marL="0" indent="0">
              <a:buNone/>
              <a:defRPr sz="100" baseline="0">
                <a:solidFill>
                  <a:schemeClr val="bg1"/>
                </a:solidFill>
              </a:defRPr>
            </a:lvl1pPr>
          </a:lstStyle>
          <a:p>
            <a:pPr lvl="0"/>
            <a:r>
              <a:rPr lang="nb-NO"/>
              <a:t> </a:t>
            </a:r>
          </a:p>
        </p:txBody>
      </p:sp>
    </p:spTree>
    <p:extLst>
      <p:ext uri="{BB962C8B-B14F-4D97-AF65-F5344CB8AC3E}">
        <p14:creationId xmlns:p14="http://schemas.microsoft.com/office/powerpoint/2010/main" val="10212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bilde og mønster_lil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649673C-E441-744B-8B4A-7465D289142A}"/>
              </a:ext>
            </a:extLst>
          </p:cNvPr>
          <p:cNvSpPr/>
          <p:nvPr userDrawn="1"/>
        </p:nvSpPr>
        <p:spPr>
          <a:xfrm>
            <a:off x="0" y="0"/>
            <a:ext cx="12191361" cy="63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bilde 2">
            <a:extLst>
              <a:ext uri="{FF2B5EF4-FFF2-40B4-BE49-F238E27FC236}">
                <a16:creationId xmlns:a16="http://schemas.microsoft.com/office/drawing/2014/main" id="{79365A5F-C819-3D43-B8FC-F0C91DFFE795}"/>
              </a:ext>
            </a:extLst>
          </p:cNvPr>
          <p:cNvSpPr>
            <a:spLocks noGrp="1"/>
          </p:cNvSpPr>
          <p:nvPr>
            <p:ph type="pic" sz="quarter" idx="16"/>
          </p:nvPr>
        </p:nvSpPr>
        <p:spPr>
          <a:xfrm>
            <a:off x="6166800" y="0"/>
            <a:ext cx="6024561" cy="6309320"/>
          </a:xfrm>
          <a:prstGeom prst="rect">
            <a:avLst/>
          </a:prstGeom>
          <a:solidFill>
            <a:schemeClr val="bg2"/>
          </a:solidFill>
          <a:ln>
            <a:noFill/>
          </a:ln>
        </p:spPr>
        <p:txBody>
          <a:bodyPr anchor="ctr"/>
          <a:lstStyle>
            <a:lvl1pPr marL="0" indent="0" algn="ctr">
              <a:lnSpc>
                <a:spcPct val="100000"/>
              </a:lnSpc>
              <a:buNone/>
              <a:defRPr sz="1400" i="1"/>
            </a:lvl1pPr>
          </a:lstStyle>
          <a:p>
            <a:r>
              <a:rPr lang="nb-NO"/>
              <a:t>Klikk på ikonet for å legge til et bilde</a:t>
            </a:r>
          </a:p>
        </p:txBody>
      </p:sp>
      <p:sp>
        <p:nvSpPr>
          <p:cNvPr id="2" name="Tittel 1">
            <a:extLst>
              <a:ext uri="{FF2B5EF4-FFF2-40B4-BE49-F238E27FC236}">
                <a16:creationId xmlns:a16="http://schemas.microsoft.com/office/drawing/2014/main" id="{8F2C934C-22CB-0E4B-B99B-DA1248983BAB}"/>
              </a:ext>
            </a:extLst>
          </p:cNvPr>
          <p:cNvSpPr>
            <a:spLocks noGrp="1"/>
          </p:cNvSpPr>
          <p:nvPr>
            <p:ph type="title"/>
          </p:nvPr>
        </p:nvSpPr>
        <p:spPr>
          <a:xfrm>
            <a:off x="695326" y="585528"/>
            <a:ext cx="5101040" cy="638436"/>
          </a:xfrm>
        </p:spPr>
        <p:txBody>
          <a:bodyPr anchor="ctr"/>
          <a:lstStyle>
            <a:lvl1pPr>
              <a:defRPr>
                <a:solidFill>
                  <a:schemeClr val="bg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B244340A-7B7E-D247-B136-96FC5915F016}"/>
              </a:ext>
            </a:extLst>
          </p:cNvPr>
          <p:cNvSpPr>
            <a:spLocks noGrp="1"/>
          </p:cNvSpPr>
          <p:nvPr>
            <p:ph type="dt" sz="half" idx="10"/>
          </p:nvPr>
        </p:nvSpPr>
        <p:spPr/>
        <p:txBody>
          <a:bodyPr/>
          <a:lstStyle/>
          <a:p>
            <a:endParaRPr lang="nb-NO"/>
          </a:p>
        </p:txBody>
      </p:sp>
      <p:sp>
        <p:nvSpPr>
          <p:cNvPr id="4" name="Plassholder for lysbildenummer 3">
            <a:extLst>
              <a:ext uri="{FF2B5EF4-FFF2-40B4-BE49-F238E27FC236}">
                <a16:creationId xmlns:a16="http://schemas.microsoft.com/office/drawing/2014/main" id="{3471668B-9F78-9B4C-A2DE-0DE44C2880A2}"/>
              </a:ext>
            </a:extLst>
          </p:cNvPr>
          <p:cNvSpPr>
            <a:spLocks noGrp="1"/>
          </p:cNvSpPr>
          <p:nvPr>
            <p:ph type="sldNum" sz="quarter" idx="11"/>
          </p:nvPr>
        </p:nvSpPr>
        <p:spPr/>
        <p:txBody>
          <a:bodyPr/>
          <a:lstStyle/>
          <a:p>
            <a:fld id="{62F8C147-E5C9-4E5A-BFDA-02BE385E1D0E}" type="slidenum">
              <a:rPr lang="nb-NO" smtClean="0"/>
              <a:pPr/>
              <a:t>‹#›</a:t>
            </a:fld>
            <a:endParaRPr lang="nb-NO"/>
          </a:p>
        </p:txBody>
      </p:sp>
      <p:sp>
        <p:nvSpPr>
          <p:cNvPr id="5" name="Plassholder for bunntekst 4">
            <a:extLst>
              <a:ext uri="{FF2B5EF4-FFF2-40B4-BE49-F238E27FC236}">
                <a16:creationId xmlns:a16="http://schemas.microsoft.com/office/drawing/2014/main" id="{E2B588E3-557E-AF4B-A7EE-903C52DD97CE}"/>
              </a:ext>
            </a:extLst>
          </p:cNvPr>
          <p:cNvSpPr>
            <a:spLocks noGrp="1"/>
          </p:cNvSpPr>
          <p:nvPr>
            <p:ph type="ftr" sz="quarter" idx="12"/>
          </p:nvPr>
        </p:nvSpPr>
        <p:spPr/>
        <p:txBody>
          <a:bodyPr/>
          <a:lstStyle/>
          <a:p>
            <a:endParaRPr lang="nb-NO"/>
          </a:p>
        </p:txBody>
      </p:sp>
      <p:cxnSp>
        <p:nvCxnSpPr>
          <p:cNvPr id="10" name="Rett linje 9">
            <a:extLst>
              <a:ext uri="{FF2B5EF4-FFF2-40B4-BE49-F238E27FC236}">
                <a16:creationId xmlns:a16="http://schemas.microsoft.com/office/drawing/2014/main" id="{C681B8E3-FB8A-824B-98B7-5E839D1E41EB}"/>
              </a:ext>
            </a:extLst>
          </p:cNvPr>
          <p:cNvCxnSpPr/>
          <p:nvPr userDrawn="1"/>
        </p:nvCxnSpPr>
        <p:spPr>
          <a:xfrm>
            <a:off x="335360" y="6300000"/>
            <a:ext cx="115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tekst 11">
            <a:extLst>
              <a:ext uri="{FF2B5EF4-FFF2-40B4-BE49-F238E27FC236}">
                <a16:creationId xmlns:a16="http://schemas.microsoft.com/office/drawing/2014/main" id="{227EF294-2A53-AC4F-9D17-B4DE79BF6DF2}"/>
              </a:ext>
            </a:extLst>
          </p:cNvPr>
          <p:cNvSpPr>
            <a:spLocks noGrp="1"/>
          </p:cNvSpPr>
          <p:nvPr>
            <p:ph type="body" sz="quarter" idx="14" hasCustomPrompt="1"/>
          </p:nvPr>
        </p:nvSpPr>
        <p:spPr>
          <a:xfrm>
            <a:off x="6606467" y="3645024"/>
            <a:ext cx="5600482" cy="2690058"/>
          </a:xfrm>
          <a:blipFill dpi="0" rotWithShape="1">
            <a:blip r:embed="rId2" cstate="hqprint">
              <a:extLst>
                <a:ext uri="{28A0092B-C50C-407E-A947-70E740481C1C}">
                  <a14:useLocalDpi xmlns:a14="http://schemas.microsoft.com/office/drawing/2010/main"/>
                </a:ext>
              </a:extLst>
            </a:blip>
            <a:srcRect/>
            <a:stretch>
              <a:fillRect l="842" t="2219" b="1426"/>
            </a:stretch>
          </a:blipFill>
        </p:spPr>
        <p:txBody>
          <a:bodyPr>
            <a:normAutofit/>
          </a:bodyPr>
          <a:lstStyle>
            <a:lvl1pPr marL="0" indent="0">
              <a:buNone/>
              <a:defRPr sz="100" baseline="0">
                <a:solidFill>
                  <a:schemeClr val="bg1"/>
                </a:solidFill>
              </a:defRPr>
            </a:lvl1pPr>
          </a:lstStyle>
          <a:p>
            <a:pPr lvl="0"/>
            <a:r>
              <a:rPr lang="nb-NO"/>
              <a:t> </a:t>
            </a:r>
          </a:p>
        </p:txBody>
      </p:sp>
      <p:sp>
        <p:nvSpPr>
          <p:cNvPr id="12" name="Content Placeholder 2">
            <a:extLst>
              <a:ext uri="{FF2B5EF4-FFF2-40B4-BE49-F238E27FC236}">
                <a16:creationId xmlns:a16="http://schemas.microsoft.com/office/drawing/2014/main" id="{6CDB8422-2617-B844-8AE8-7C4EB9D4F700}"/>
              </a:ext>
            </a:extLst>
          </p:cNvPr>
          <p:cNvSpPr>
            <a:spLocks noGrp="1"/>
          </p:cNvSpPr>
          <p:nvPr>
            <p:ph idx="1" hasCustomPrompt="1"/>
          </p:nvPr>
        </p:nvSpPr>
        <p:spPr>
          <a:xfrm>
            <a:off x="695324" y="1563688"/>
            <a:ext cx="5101041" cy="4425950"/>
          </a:xfrm>
          <a:prstGeom prst="rect">
            <a:avLst/>
          </a:prstGeom>
        </p:spPr>
        <p:txBody>
          <a:bodyPr/>
          <a:lstStyle>
            <a:lvl1pPr marL="268288" indent="-268288">
              <a:buFontTx/>
              <a:buBlip>
                <a:blip r:embed="rId3"/>
              </a:buBlip>
              <a:tabLst/>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a:t>
            </a:r>
            <a:br>
              <a:rPr lang="nb-NO"/>
            </a:br>
            <a:r>
              <a:rPr lang="nb-NO"/>
              <a:t>i malen</a:t>
            </a:r>
          </a:p>
          <a:p>
            <a:pPr lvl="0"/>
            <a:endParaRPr lang="nb-NO"/>
          </a:p>
        </p:txBody>
      </p:sp>
    </p:spTree>
    <p:extLst>
      <p:ext uri="{BB962C8B-B14F-4D97-AF65-F5344CB8AC3E}">
        <p14:creationId xmlns:p14="http://schemas.microsoft.com/office/powerpoint/2010/main" val="381282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to bilder">
    <p:spTree>
      <p:nvGrpSpPr>
        <p:cNvPr id="1" name=""/>
        <p:cNvGrpSpPr/>
        <p:nvPr/>
      </p:nvGrpSpPr>
      <p:grpSpPr>
        <a:xfrm>
          <a:off x="0" y="0"/>
          <a:ext cx="0" cy="0"/>
          <a:chOff x="0" y="0"/>
          <a:chExt cx="0" cy="0"/>
        </a:xfrm>
      </p:grpSpPr>
      <p:sp>
        <p:nvSpPr>
          <p:cNvPr id="2" name="Title 1"/>
          <p:cNvSpPr>
            <a:spLocks noGrp="1"/>
          </p:cNvSpPr>
          <p:nvPr>
            <p:ph type="title"/>
          </p:nvPr>
        </p:nvSpPr>
        <p:spPr>
          <a:xfrm>
            <a:off x="695325" y="585528"/>
            <a:ext cx="10619065" cy="638435"/>
          </a:xfrm>
          <a:prstGeom prst="rect">
            <a:avLst/>
          </a:prstGeom>
        </p:spPr>
        <p:txBody>
          <a:bodyPr anchor="t" anchorCtr="0"/>
          <a:lstStyle>
            <a:lvl1pPr algn="l">
              <a:defRPr/>
            </a:lvl1pPr>
          </a:lstStyle>
          <a:p>
            <a:r>
              <a:rPr lang="nb-NO"/>
              <a:t>Klikk for å redigere tittelstil</a:t>
            </a:r>
          </a:p>
        </p:txBody>
      </p:sp>
      <p:sp>
        <p:nvSpPr>
          <p:cNvPr id="7" name="Plassholder for bilde 5"/>
          <p:cNvSpPr>
            <a:spLocks noGrp="1"/>
          </p:cNvSpPr>
          <p:nvPr>
            <p:ph type="pic" sz="quarter" idx="13" hasCustomPrompt="1"/>
          </p:nvPr>
        </p:nvSpPr>
        <p:spPr>
          <a:xfrm>
            <a:off x="0" y="1563689"/>
            <a:ext cx="6167437" cy="4745580"/>
          </a:xfrm>
          <a:prstGeom prst="rect">
            <a:avLst/>
          </a:prstGeom>
          <a:solidFill>
            <a:schemeClr val="bg2"/>
          </a:solidFill>
        </p:spPr>
        <p:txBody>
          <a:bodyPr tIns="1890000"/>
          <a:lstStyle>
            <a:lvl1pPr marL="0" indent="0" algn="ctr">
              <a:buNone/>
              <a:defRPr sz="1400" i="1" baseline="0"/>
            </a:lvl1pPr>
          </a:lstStyle>
          <a:p>
            <a:r>
              <a:rPr lang="en-US"/>
              <a:t>Sett inn </a:t>
            </a:r>
            <a:r>
              <a:rPr lang="en-US" err="1"/>
              <a:t>bilde</a:t>
            </a:r>
            <a:endParaRPr lang="nb-NO"/>
          </a:p>
        </p:txBody>
      </p:sp>
      <p:sp>
        <p:nvSpPr>
          <p:cNvPr id="14" name="Plassholder for bilde 5">
            <a:extLst>
              <a:ext uri="{FF2B5EF4-FFF2-40B4-BE49-F238E27FC236}">
                <a16:creationId xmlns:a16="http://schemas.microsoft.com/office/drawing/2014/main" id="{1633043C-6957-5D48-A707-0772CAC6DE10}"/>
              </a:ext>
            </a:extLst>
          </p:cNvPr>
          <p:cNvSpPr>
            <a:spLocks noGrp="1"/>
          </p:cNvSpPr>
          <p:nvPr>
            <p:ph type="pic" sz="quarter" idx="17" hasCustomPrompt="1"/>
          </p:nvPr>
        </p:nvSpPr>
        <p:spPr>
          <a:xfrm>
            <a:off x="6136758" y="1563689"/>
            <a:ext cx="6055241" cy="4745631"/>
          </a:xfrm>
          <a:prstGeom prst="rect">
            <a:avLst/>
          </a:prstGeom>
          <a:solidFill>
            <a:schemeClr val="bg2"/>
          </a:solidFill>
        </p:spPr>
        <p:txBody>
          <a:bodyPr tIns="1890000"/>
          <a:lstStyle>
            <a:lvl1pPr marL="0" indent="0" algn="ctr">
              <a:buNone/>
              <a:defRPr sz="1400" i="1" baseline="0"/>
            </a:lvl1pPr>
          </a:lstStyle>
          <a:p>
            <a:r>
              <a:rPr lang="en-US"/>
              <a:t>Sett inn </a:t>
            </a:r>
            <a:r>
              <a:rPr lang="en-US" err="1"/>
              <a:t>bilde</a:t>
            </a:r>
            <a:endParaRPr lang="nb-NO"/>
          </a:p>
        </p:txBody>
      </p:sp>
      <p:sp>
        <p:nvSpPr>
          <p:cNvPr id="3" name="Plassholder for dato 2">
            <a:extLst>
              <a:ext uri="{FF2B5EF4-FFF2-40B4-BE49-F238E27FC236}">
                <a16:creationId xmlns:a16="http://schemas.microsoft.com/office/drawing/2014/main" id="{69D19ACC-EE28-0F41-81F4-91D6DC1B76EA}"/>
              </a:ext>
            </a:extLst>
          </p:cNvPr>
          <p:cNvSpPr>
            <a:spLocks noGrp="1"/>
          </p:cNvSpPr>
          <p:nvPr>
            <p:ph type="dt" sz="half" idx="18"/>
          </p:nvPr>
        </p:nvSpPr>
        <p:spPr>
          <a:xfrm>
            <a:off x="9696400" y="6422074"/>
            <a:ext cx="1512168" cy="265445"/>
          </a:xfrm>
          <a:prstGeom prst="rect">
            <a:avLst/>
          </a:prstGeom>
        </p:spPr>
        <p:txBody>
          <a:bodyPr/>
          <a:lstStyle/>
          <a:p>
            <a:endParaRPr lang="nb-NO"/>
          </a:p>
        </p:txBody>
      </p:sp>
      <p:sp>
        <p:nvSpPr>
          <p:cNvPr id="4" name="Plassholder for bunntekst 3">
            <a:extLst>
              <a:ext uri="{FF2B5EF4-FFF2-40B4-BE49-F238E27FC236}">
                <a16:creationId xmlns:a16="http://schemas.microsoft.com/office/drawing/2014/main" id="{AB81A693-4973-BE44-A429-ED440B2F23A1}"/>
              </a:ext>
            </a:extLst>
          </p:cNvPr>
          <p:cNvSpPr>
            <a:spLocks noGrp="1"/>
          </p:cNvSpPr>
          <p:nvPr>
            <p:ph type="ftr" sz="quarter" idx="19"/>
          </p:nvPr>
        </p:nvSpPr>
        <p:spPr/>
        <p:txBody>
          <a:bodyPr/>
          <a:lstStyle/>
          <a:p>
            <a:endParaRPr lang="nb-NO"/>
          </a:p>
        </p:txBody>
      </p:sp>
      <p:sp>
        <p:nvSpPr>
          <p:cNvPr id="5" name="Plassholder for lysbildenummer 4">
            <a:extLst>
              <a:ext uri="{FF2B5EF4-FFF2-40B4-BE49-F238E27FC236}">
                <a16:creationId xmlns:a16="http://schemas.microsoft.com/office/drawing/2014/main" id="{3B1488D5-F8F7-0543-AD1A-789BDF106BC6}"/>
              </a:ext>
            </a:extLst>
          </p:cNvPr>
          <p:cNvSpPr>
            <a:spLocks noGrp="1"/>
          </p:cNvSpPr>
          <p:nvPr>
            <p:ph type="sldNum" sz="quarter" idx="20"/>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389909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kside_rosa">
    <p:spTree>
      <p:nvGrpSpPr>
        <p:cNvPr id="1" name=""/>
        <p:cNvGrpSpPr/>
        <p:nvPr/>
      </p:nvGrpSpPr>
      <p:grpSpPr>
        <a:xfrm>
          <a:off x="0" y="0"/>
          <a:ext cx="0" cy="0"/>
          <a:chOff x="0" y="0"/>
          <a:chExt cx="0" cy="0"/>
        </a:xfrm>
      </p:grpSpPr>
      <p:sp>
        <p:nvSpPr>
          <p:cNvPr id="8" name="Rektangel 7"/>
          <p:cNvSpPr/>
          <p:nvPr userDrawn="1"/>
        </p:nvSpPr>
        <p:spPr>
          <a:xfrm>
            <a:off x="336000" y="1216680"/>
            <a:ext cx="11520000" cy="5396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5" name="Bilde 4">
            <a:extLst>
              <a:ext uri="{FF2B5EF4-FFF2-40B4-BE49-F238E27FC236}">
                <a16:creationId xmlns:a16="http://schemas.microsoft.com/office/drawing/2014/main" id="{A3792ACD-08D3-B046-8DFB-3695344285F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4834"/>
          <a:stretch/>
        </p:blipFill>
        <p:spPr>
          <a:xfrm>
            <a:off x="5552259" y="1196752"/>
            <a:ext cx="6316680" cy="5434781"/>
          </a:xfrm>
          <a:prstGeom prst="rect">
            <a:avLst/>
          </a:prstGeom>
        </p:spPr>
      </p:pic>
      <p:pic>
        <p:nvPicPr>
          <p:cNvPr id="9" name="Bilde 8">
            <a:extLst>
              <a:ext uri="{FF2B5EF4-FFF2-40B4-BE49-F238E27FC236}">
                <a16:creationId xmlns:a16="http://schemas.microsoft.com/office/drawing/2014/main" id="{9701256D-A0BF-8042-B2D8-F2B8FAB8ADD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V="1">
            <a:off x="700883" y="3758044"/>
            <a:ext cx="203596" cy="203596"/>
          </a:xfrm>
          <a:prstGeom prst="rect">
            <a:avLst/>
          </a:prstGeom>
        </p:spPr>
      </p:pic>
      <p:sp>
        <p:nvSpPr>
          <p:cNvPr id="12" name="Title 1">
            <a:extLst>
              <a:ext uri="{FF2B5EF4-FFF2-40B4-BE49-F238E27FC236}">
                <a16:creationId xmlns:a16="http://schemas.microsoft.com/office/drawing/2014/main" id="{AF6A5342-C264-8244-ADE3-0C1AB5B95075}"/>
              </a:ext>
            </a:extLst>
          </p:cNvPr>
          <p:cNvSpPr>
            <a:spLocks noGrp="1"/>
          </p:cNvSpPr>
          <p:nvPr>
            <p:ph type="title"/>
          </p:nvPr>
        </p:nvSpPr>
        <p:spPr>
          <a:xfrm>
            <a:off x="699145" y="2491724"/>
            <a:ext cx="5096817" cy="467209"/>
          </a:xfrm>
          <a:prstGeom prst="rect">
            <a:avLst/>
          </a:prstGeom>
        </p:spPr>
        <p:txBody>
          <a:bodyPr anchor="b" anchorCtr="0">
            <a:normAutofit/>
          </a:bodyPr>
          <a:lstStyle>
            <a:lvl1pPr algn="l">
              <a:defRPr sz="2800">
                <a:solidFill>
                  <a:schemeClr val="bg1"/>
                </a:solidFill>
              </a:defRPr>
            </a:lvl1pPr>
          </a:lstStyle>
          <a:p>
            <a:r>
              <a:rPr lang="nb-NO"/>
              <a:t>Klikk for å redigere tittelstil</a:t>
            </a:r>
          </a:p>
        </p:txBody>
      </p:sp>
      <p:pic>
        <p:nvPicPr>
          <p:cNvPr id="11" name="Bilde 10">
            <a:extLst>
              <a:ext uri="{FF2B5EF4-FFF2-40B4-BE49-F238E27FC236}">
                <a16:creationId xmlns:a16="http://schemas.microsoft.com/office/drawing/2014/main" id="{BE68797F-BBF6-5849-94FC-62FA9F7B5FD4}"/>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752714" y="4156829"/>
            <a:ext cx="101261" cy="216024"/>
          </a:xfrm>
          <a:prstGeom prst="rect">
            <a:avLst/>
          </a:prstGeom>
        </p:spPr>
      </p:pic>
      <p:pic>
        <p:nvPicPr>
          <p:cNvPr id="16" name="Bilde 15">
            <a:extLst>
              <a:ext uri="{FF2B5EF4-FFF2-40B4-BE49-F238E27FC236}">
                <a16:creationId xmlns:a16="http://schemas.microsoft.com/office/drawing/2014/main" id="{94C27429-B5F2-0A46-B727-9654BF25A63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07738" y="4580351"/>
            <a:ext cx="235285" cy="191288"/>
          </a:xfrm>
          <a:prstGeom prst="rect">
            <a:avLst/>
          </a:prstGeom>
        </p:spPr>
      </p:pic>
      <p:sp>
        <p:nvSpPr>
          <p:cNvPr id="2" name="TekstSylinder 1">
            <a:extLst>
              <a:ext uri="{FF2B5EF4-FFF2-40B4-BE49-F238E27FC236}">
                <a16:creationId xmlns:a16="http://schemas.microsoft.com/office/drawing/2014/main" id="{79C29458-B6E4-2C40-9C93-F6608BD6D614}"/>
              </a:ext>
            </a:extLst>
          </p:cNvPr>
          <p:cNvSpPr txBox="1"/>
          <p:nvPr userDrawn="1"/>
        </p:nvSpPr>
        <p:spPr>
          <a:xfrm>
            <a:off x="949237" y="3573016"/>
            <a:ext cx="4734161" cy="1615827"/>
          </a:xfrm>
          <a:prstGeom prst="rect">
            <a:avLst/>
          </a:prstGeom>
          <a:noFill/>
        </p:spPr>
        <p:txBody>
          <a:bodyPr wrap="square" rtlCol="0">
            <a:spAutoFit/>
          </a:bodyPr>
          <a:lstStyle/>
          <a:p>
            <a:pPr>
              <a:lnSpc>
                <a:spcPct val="150000"/>
              </a:lnSpc>
            </a:pPr>
            <a:r>
              <a:rPr lang="nb-NO" err="1">
                <a:solidFill>
                  <a:schemeClr val="bg1"/>
                </a:solidFill>
              </a:rPr>
              <a:t>statped.no</a:t>
            </a:r>
            <a:endParaRPr lang="nb-NO">
              <a:solidFill>
                <a:schemeClr val="bg1"/>
              </a:solidFill>
            </a:endParaRPr>
          </a:p>
          <a:p>
            <a:pPr>
              <a:lnSpc>
                <a:spcPct val="150000"/>
              </a:lnSpc>
            </a:pPr>
            <a:r>
              <a:rPr lang="nb-NO" err="1">
                <a:solidFill>
                  <a:schemeClr val="bg1"/>
                </a:solidFill>
              </a:rPr>
              <a:t>facebook.com</a:t>
            </a:r>
            <a:r>
              <a:rPr lang="nb-NO">
                <a:solidFill>
                  <a:schemeClr val="bg1"/>
                </a:solidFill>
              </a:rPr>
              <a:t>/</a:t>
            </a:r>
            <a:r>
              <a:rPr lang="nb-NO" err="1">
                <a:solidFill>
                  <a:schemeClr val="bg1"/>
                </a:solidFill>
              </a:rPr>
              <a:t>statped</a:t>
            </a:r>
            <a:endParaRPr lang="nb-NO">
              <a:solidFill>
                <a:schemeClr val="bg1"/>
              </a:solidFill>
            </a:endParaRPr>
          </a:p>
          <a:p>
            <a:pPr>
              <a:lnSpc>
                <a:spcPct val="150000"/>
              </a:lnSpc>
            </a:pPr>
            <a:r>
              <a:rPr lang="nb-NO" err="1">
                <a:solidFill>
                  <a:schemeClr val="bg1"/>
                </a:solidFill>
              </a:rPr>
              <a:t>twitter.com</a:t>
            </a:r>
            <a:r>
              <a:rPr lang="nb-NO">
                <a:solidFill>
                  <a:schemeClr val="bg1"/>
                </a:solidFill>
              </a:rPr>
              <a:t>/</a:t>
            </a:r>
            <a:r>
              <a:rPr lang="nb-NO" err="1">
                <a:solidFill>
                  <a:schemeClr val="bg1"/>
                </a:solidFill>
              </a:rPr>
              <a:t>statped</a:t>
            </a:r>
            <a:endParaRPr lang="nb-NO">
              <a:solidFill>
                <a:schemeClr val="bg1"/>
              </a:solidFill>
            </a:endParaRPr>
          </a:p>
          <a:p>
            <a:endParaRPr lang="nb-NO"/>
          </a:p>
        </p:txBody>
      </p:sp>
      <p:pic>
        <p:nvPicPr>
          <p:cNvPr id="15" name="Bilde 14">
            <a:extLst>
              <a:ext uri="{FF2B5EF4-FFF2-40B4-BE49-F238E27FC236}">
                <a16:creationId xmlns:a16="http://schemas.microsoft.com/office/drawing/2014/main" id="{DF010B34-F3EB-1B40-83C9-5E1F4804CF86}"/>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19336" y="0"/>
            <a:ext cx="3071663" cy="1056723"/>
          </a:xfrm>
          <a:prstGeom prst="rect">
            <a:avLst/>
          </a:prstGeom>
        </p:spPr>
      </p:pic>
    </p:spTree>
    <p:extLst>
      <p:ext uri="{BB962C8B-B14F-4D97-AF65-F5344CB8AC3E}">
        <p14:creationId xmlns:p14="http://schemas.microsoft.com/office/powerpoint/2010/main" val="310983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kside_lilla">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744DD9B3-C2F6-8E47-ABE2-CA6B2340A6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4834"/>
          <a:stretch/>
        </p:blipFill>
        <p:spPr>
          <a:xfrm>
            <a:off x="5552259" y="1196752"/>
            <a:ext cx="6316680" cy="5434781"/>
          </a:xfrm>
          <a:prstGeom prst="rect">
            <a:avLst/>
          </a:prstGeom>
        </p:spPr>
      </p:pic>
      <p:pic>
        <p:nvPicPr>
          <p:cNvPr id="30" name="Bilde 29">
            <a:extLst>
              <a:ext uri="{FF2B5EF4-FFF2-40B4-BE49-F238E27FC236}">
                <a16:creationId xmlns:a16="http://schemas.microsoft.com/office/drawing/2014/main" id="{40E4DBA2-7813-7942-A9C7-F37835F1E6D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V="1">
            <a:off x="700883" y="3758044"/>
            <a:ext cx="203596" cy="203596"/>
          </a:xfrm>
          <a:prstGeom prst="rect">
            <a:avLst/>
          </a:prstGeom>
        </p:spPr>
      </p:pic>
      <p:pic>
        <p:nvPicPr>
          <p:cNvPr id="32" name="Bilde 31">
            <a:extLst>
              <a:ext uri="{FF2B5EF4-FFF2-40B4-BE49-F238E27FC236}">
                <a16:creationId xmlns:a16="http://schemas.microsoft.com/office/drawing/2014/main" id="{7D7D4422-033A-D340-BE51-9F66052B2249}"/>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752714" y="4156829"/>
            <a:ext cx="101261" cy="216024"/>
          </a:xfrm>
          <a:prstGeom prst="rect">
            <a:avLst/>
          </a:prstGeom>
        </p:spPr>
      </p:pic>
      <p:pic>
        <p:nvPicPr>
          <p:cNvPr id="33" name="Bilde 32">
            <a:extLst>
              <a:ext uri="{FF2B5EF4-FFF2-40B4-BE49-F238E27FC236}">
                <a16:creationId xmlns:a16="http://schemas.microsoft.com/office/drawing/2014/main" id="{F436173F-FF00-6146-9611-B020C498884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07738" y="4580351"/>
            <a:ext cx="235285" cy="191288"/>
          </a:xfrm>
          <a:prstGeom prst="rect">
            <a:avLst/>
          </a:prstGeom>
        </p:spPr>
      </p:pic>
      <p:sp>
        <p:nvSpPr>
          <p:cNvPr id="34" name="TekstSylinder 33">
            <a:extLst>
              <a:ext uri="{FF2B5EF4-FFF2-40B4-BE49-F238E27FC236}">
                <a16:creationId xmlns:a16="http://schemas.microsoft.com/office/drawing/2014/main" id="{EAE3FCB4-1BFE-1442-B6BD-3FAE95A97332}"/>
              </a:ext>
            </a:extLst>
          </p:cNvPr>
          <p:cNvSpPr txBox="1"/>
          <p:nvPr userDrawn="1"/>
        </p:nvSpPr>
        <p:spPr>
          <a:xfrm>
            <a:off x="949237" y="3573016"/>
            <a:ext cx="4734161" cy="1615827"/>
          </a:xfrm>
          <a:prstGeom prst="rect">
            <a:avLst/>
          </a:prstGeom>
          <a:noFill/>
        </p:spPr>
        <p:txBody>
          <a:bodyPr wrap="square" rtlCol="0">
            <a:spAutoFit/>
          </a:bodyPr>
          <a:lstStyle/>
          <a:p>
            <a:pPr>
              <a:lnSpc>
                <a:spcPct val="150000"/>
              </a:lnSpc>
            </a:pPr>
            <a:r>
              <a:rPr lang="nb-NO" err="1">
                <a:solidFill>
                  <a:schemeClr val="bg1"/>
                </a:solidFill>
              </a:rPr>
              <a:t>statped.no</a:t>
            </a:r>
            <a:endParaRPr lang="nb-NO">
              <a:solidFill>
                <a:schemeClr val="bg1"/>
              </a:solidFill>
            </a:endParaRPr>
          </a:p>
          <a:p>
            <a:pPr>
              <a:lnSpc>
                <a:spcPct val="150000"/>
              </a:lnSpc>
            </a:pPr>
            <a:r>
              <a:rPr lang="nb-NO" err="1">
                <a:solidFill>
                  <a:schemeClr val="bg1"/>
                </a:solidFill>
              </a:rPr>
              <a:t>facebook.com</a:t>
            </a:r>
            <a:r>
              <a:rPr lang="nb-NO">
                <a:solidFill>
                  <a:schemeClr val="bg1"/>
                </a:solidFill>
              </a:rPr>
              <a:t>/</a:t>
            </a:r>
            <a:r>
              <a:rPr lang="nb-NO" err="1">
                <a:solidFill>
                  <a:schemeClr val="bg1"/>
                </a:solidFill>
              </a:rPr>
              <a:t>statped</a:t>
            </a:r>
            <a:endParaRPr lang="nb-NO">
              <a:solidFill>
                <a:schemeClr val="bg1"/>
              </a:solidFill>
            </a:endParaRPr>
          </a:p>
          <a:p>
            <a:pPr>
              <a:lnSpc>
                <a:spcPct val="150000"/>
              </a:lnSpc>
            </a:pPr>
            <a:r>
              <a:rPr lang="nb-NO" err="1">
                <a:solidFill>
                  <a:schemeClr val="bg1"/>
                </a:solidFill>
              </a:rPr>
              <a:t>twitter.com</a:t>
            </a:r>
            <a:r>
              <a:rPr lang="nb-NO">
                <a:solidFill>
                  <a:schemeClr val="bg1"/>
                </a:solidFill>
              </a:rPr>
              <a:t>/</a:t>
            </a:r>
            <a:r>
              <a:rPr lang="nb-NO" err="1">
                <a:solidFill>
                  <a:schemeClr val="bg1"/>
                </a:solidFill>
              </a:rPr>
              <a:t>statped</a:t>
            </a:r>
            <a:endParaRPr lang="nb-NO">
              <a:solidFill>
                <a:schemeClr val="bg1"/>
              </a:solidFill>
            </a:endParaRPr>
          </a:p>
          <a:p>
            <a:endParaRPr lang="nb-NO"/>
          </a:p>
        </p:txBody>
      </p:sp>
      <p:pic>
        <p:nvPicPr>
          <p:cNvPr id="12" name="Bilde 11">
            <a:extLst>
              <a:ext uri="{FF2B5EF4-FFF2-40B4-BE49-F238E27FC236}">
                <a16:creationId xmlns:a16="http://schemas.microsoft.com/office/drawing/2014/main" id="{403E3C39-6A2A-8F4A-A2BF-7A4871A8912E}"/>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19336" y="0"/>
            <a:ext cx="3071663" cy="1056723"/>
          </a:xfrm>
          <a:prstGeom prst="rect">
            <a:avLst/>
          </a:prstGeom>
        </p:spPr>
      </p:pic>
      <p:sp>
        <p:nvSpPr>
          <p:cNvPr id="15" name="Title 1">
            <a:extLst>
              <a:ext uri="{FF2B5EF4-FFF2-40B4-BE49-F238E27FC236}">
                <a16:creationId xmlns:a16="http://schemas.microsoft.com/office/drawing/2014/main" id="{413DFC54-4675-F548-B923-0A3F1B05580E}"/>
              </a:ext>
            </a:extLst>
          </p:cNvPr>
          <p:cNvSpPr>
            <a:spLocks noGrp="1"/>
          </p:cNvSpPr>
          <p:nvPr>
            <p:ph type="title"/>
          </p:nvPr>
        </p:nvSpPr>
        <p:spPr>
          <a:xfrm>
            <a:off x="699145" y="2491724"/>
            <a:ext cx="5096817" cy="467209"/>
          </a:xfrm>
          <a:prstGeom prst="rect">
            <a:avLst/>
          </a:prstGeom>
        </p:spPr>
        <p:txBody>
          <a:bodyPr anchor="b" anchorCtr="0">
            <a:normAutofit/>
          </a:bodyPr>
          <a:lstStyle>
            <a:lvl1pPr algn="l">
              <a:defRPr sz="2800">
                <a:solidFill>
                  <a:schemeClr val="bg1"/>
                </a:solidFill>
              </a:defRPr>
            </a:lvl1pPr>
          </a:lstStyle>
          <a:p>
            <a:r>
              <a:rPr lang="nb-NO"/>
              <a:t>Klikk for å redigere tittelstil</a:t>
            </a:r>
          </a:p>
        </p:txBody>
      </p:sp>
    </p:spTree>
    <p:extLst>
      <p:ext uri="{BB962C8B-B14F-4D97-AF65-F5344CB8AC3E}">
        <p14:creationId xmlns:p14="http://schemas.microsoft.com/office/powerpoint/2010/main" val="257664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_med bilde og tittel øverst">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3E856ECB-DB5E-9C43-A3D3-C59DB7E5605B}"/>
              </a:ext>
            </a:extLst>
          </p:cNvPr>
          <p:cNvSpPr>
            <a:spLocks noGrp="1"/>
          </p:cNvSpPr>
          <p:nvPr>
            <p:ph type="pic" sz="quarter" idx="15" hasCustomPrompt="1"/>
          </p:nvPr>
        </p:nvSpPr>
        <p:spPr>
          <a:xfrm>
            <a:off x="4936" y="1196752"/>
            <a:ext cx="12187064" cy="5661248"/>
          </a:xfrm>
          <a:solidFill>
            <a:schemeClr val="bg2"/>
          </a:solidFill>
        </p:spPr>
        <p:txBody>
          <a:bodyPr anchor="ctr"/>
          <a:lstStyle>
            <a:lvl1pPr marL="0" indent="0" algn="ctr">
              <a:buNone/>
              <a:defRPr sz="1400" i="1">
                <a:solidFill>
                  <a:schemeClr val="tx1"/>
                </a:solidFill>
              </a:defRPr>
            </a:lvl1pPr>
          </a:lstStyle>
          <a:p>
            <a:r>
              <a:rPr lang="nb-NO"/>
              <a:t>Sett inn bilde</a:t>
            </a:r>
          </a:p>
        </p:txBody>
      </p:sp>
      <p:sp>
        <p:nvSpPr>
          <p:cNvPr id="12" name="Rektangel 11">
            <a:extLst>
              <a:ext uri="{FF2B5EF4-FFF2-40B4-BE49-F238E27FC236}">
                <a16:creationId xmlns:a16="http://schemas.microsoft.com/office/drawing/2014/main" id="{7DBC9300-6148-D04A-A418-5A3C4B007177}"/>
              </a:ext>
            </a:extLst>
          </p:cNvPr>
          <p:cNvSpPr/>
          <p:nvPr userDrawn="1"/>
        </p:nvSpPr>
        <p:spPr>
          <a:xfrm>
            <a:off x="-4091" y="-1"/>
            <a:ext cx="12192000" cy="1223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2"/>
              </a:solidFill>
            </a:endParaRPr>
          </a:p>
        </p:txBody>
      </p:sp>
      <p:sp>
        <p:nvSpPr>
          <p:cNvPr id="22" name="Plassholder for tekst 11">
            <a:extLst>
              <a:ext uri="{FF2B5EF4-FFF2-40B4-BE49-F238E27FC236}">
                <a16:creationId xmlns:a16="http://schemas.microsoft.com/office/drawing/2014/main" id="{0544856B-E296-6047-896C-EC530FCE2E6B}"/>
              </a:ext>
            </a:extLst>
          </p:cNvPr>
          <p:cNvSpPr>
            <a:spLocks noGrp="1"/>
          </p:cNvSpPr>
          <p:nvPr>
            <p:ph type="body" sz="quarter" idx="14" hasCustomPrompt="1"/>
          </p:nvPr>
        </p:nvSpPr>
        <p:spPr>
          <a:xfrm>
            <a:off x="6591518" y="4167942"/>
            <a:ext cx="5600482" cy="2690058"/>
          </a:xfrm>
          <a:blipFill dpi="0" rotWithShape="1">
            <a:blip r:embed="rId2" cstate="hqprint">
              <a:extLst>
                <a:ext uri="{28A0092B-C50C-407E-A947-70E740481C1C}">
                  <a14:useLocalDpi xmlns:a14="http://schemas.microsoft.com/office/drawing/2010/main"/>
                </a:ext>
              </a:extLst>
            </a:blip>
            <a:srcRect/>
            <a:stretch>
              <a:fillRect l="842" t="792"/>
            </a:stretch>
          </a:blipFill>
        </p:spPr>
        <p:txBody>
          <a:bodyPr>
            <a:normAutofit/>
          </a:bodyPr>
          <a:lstStyle>
            <a:lvl1pPr marL="0" indent="0">
              <a:buNone/>
              <a:defRPr sz="100" baseline="0">
                <a:solidFill>
                  <a:schemeClr val="bg1"/>
                </a:solidFill>
              </a:defRPr>
            </a:lvl1pPr>
          </a:lstStyle>
          <a:p>
            <a:pPr lvl="0"/>
            <a:r>
              <a:rPr lang="nb-NO"/>
              <a:t> </a:t>
            </a:r>
          </a:p>
        </p:txBody>
      </p:sp>
      <p:sp>
        <p:nvSpPr>
          <p:cNvPr id="23" name="Title 1">
            <a:extLst>
              <a:ext uri="{FF2B5EF4-FFF2-40B4-BE49-F238E27FC236}">
                <a16:creationId xmlns:a16="http://schemas.microsoft.com/office/drawing/2014/main" id="{508BFFD1-ADE3-9842-B7AD-09D3CDA5D95E}"/>
              </a:ext>
            </a:extLst>
          </p:cNvPr>
          <p:cNvSpPr>
            <a:spLocks noGrp="1"/>
          </p:cNvSpPr>
          <p:nvPr>
            <p:ph type="title"/>
          </p:nvPr>
        </p:nvSpPr>
        <p:spPr>
          <a:xfrm>
            <a:off x="3647728" y="435486"/>
            <a:ext cx="8201372" cy="532380"/>
          </a:xfrm>
          <a:prstGeom prst="rect">
            <a:avLst/>
          </a:prstGeom>
        </p:spPr>
        <p:txBody>
          <a:bodyPr anchor="ctr" anchorCtr="0"/>
          <a:lstStyle>
            <a:lvl1pPr algn="l">
              <a:defRPr>
                <a:solidFill>
                  <a:schemeClr val="bg1"/>
                </a:solidFill>
              </a:defRPr>
            </a:lvl1pPr>
          </a:lstStyle>
          <a:p>
            <a:r>
              <a:rPr lang="nb-NO"/>
              <a:t>Klikk for å redigere tittelstil</a:t>
            </a:r>
          </a:p>
        </p:txBody>
      </p:sp>
      <p:pic>
        <p:nvPicPr>
          <p:cNvPr id="11" name="Bilde 10">
            <a:extLst>
              <a:ext uri="{FF2B5EF4-FFF2-40B4-BE49-F238E27FC236}">
                <a16:creationId xmlns:a16="http://schemas.microsoft.com/office/drawing/2014/main" id="{05AF54A7-9C8F-304C-9503-27B83EFA1800}"/>
              </a:ext>
            </a:extLst>
          </p:cNvPr>
          <p:cNvPicPr>
            <a:picLocks noChangeAspect="1"/>
          </p:cNvPicPr>
          <p:nvPr userDrawn="1"/>
        </p:nvPicPr>
        <p:blipFill>
          <a:blip r:embed="rId3"/>
          <a:stretch>
            <a:fillRect/>
          </a:stretch>
        </p:blipFill>
        <p:spPr>
          <a:xfrm>
            <a:off x="367890" y="384314"/>
            <a:ext cx="2461246" cy="561163"/>
          </a:xfrm>
          <a:prstGeom prst="rect">
            <a:avLst/>
          </a:prstGeom>
        </p:spPr>
      </p:pic>
    </p:spTree>
    <p:extLst>
      <p:ext uri="{BB962C8B-B14F-4D97-AF65-F5344CB8AC3E}">
        <p14:creationId xmlns:p14="http://schemas.microsoft.com/office/powerpoint/2010/main" val="207526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kside_grå">
    <p:spTree>
      <p:nvGrpSpPr>
        <p:cNvPr id="1" name=""/>
        <p:cNvGrpSpPr/>
        <p:nvPr/>
      </p:nvGrpSpPr>
      <p:grpSpPr>
        <a:xfrm>
          <a:off x="0" y="0"/>
          <a:ext cx="0" cy="0"/>
          <a:chOff x="0" y="0"/>
          <a:chExt cx="0" cy="0"/>
        </a:xfrm>
      </p:grpSpPr>
      <p:sp>
        <p:nvSpPr>
          <p:cNvPr id="34" name="Rektangel 33">
            <a:extLst>
              <a:ext uri="{FF2B5EF4-FFF2-40B4-BE49-F238E27FC236}">
                <a16:creationId xmlns:a16="http://schemas.microsoft.com/office/drawing/2014/main" id="{781D07A3-A7E5-814E-8C52-CDE490BC1A5B}"/>
              </a:ext>
            </a:extLst>
          </p:cNvPr>
          <p:cNvSpPr/>
          <p:nvPr userDrawn="1"/>
        </p:nvSpPr>
        <p:spPr>
          <a:xfrm>
            <a:off x="336000" y="1196752"/>
            <a:ext cx="11520000" cy="5416448"/>
          </a:xfrm>
          <a:prstGeom prst="rect">
            <a:avLst/>
          </a:prstGeom>
          <a:solidFill>
            <a:schemeClr val="tx1">
              <a:lumMod val="50000"/>
              <a:lumOff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DFA4E9AA-3A2E-8144-BEFF-BDCDA68B91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4834"/>
          <a:stretch/>
        </p:blipFill>
        <p:spPr>
          <a:xfrm>
            <a:off x="5552259" y="1196752"/>
            <a:ext cx="6316680" cy="5434781"/>
          </a:xfrm>
          <a:prstGeom prst="rect">
            <a:avLst/>
          </a:prstGeom>
        </p:spPr>
      </p:pic>
      <p:pic>
        <p:nvPicPr>
          <p:cNvPr id="29" name="Bilde 28">
            <a:extLst>
              <a:ext uri="{FF2B5EF4-FFF2-40B4-BE49-F238E27FC236}">
                <a16:creationId xmlns:a16="http://schemas.microsoft.com/office/drawing/2014/main" id="{4A9AB493-C1EB-384E-B94D-7CF09602049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V="1">
            <a:off x="700982" y="3758044"/>
            <a:ext cx="203398" cy="203596"/>
          </a:xfrm>
          <a:prstGeom prst="rect">
            <a:avLst/>
          </a:prstGeom>
        </p:spPr>
      </p:pic>
      <p:pic>
        <p:nvPicPr>
          <p:cNvPr id="31" name="Bilde 30">
            <a:extLst>
              <a:ext uri="{FF2B5EF4-FFF2-40B4-BE49-F238E27FC236}">
                <a16:creationId xmlns:a16="http://schemas.microsoft.com/office/drawing/2014/main" id="{F49D58DC-0A76-A04A-8607-CFE00FEC2413}"/>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752904" y="4156829"/>
            <a:ext cx="100881" cy="216024"/>
          </a:xfrm>
          <a:prstGeom prst="rect">
            <a:avLst/>
          </a:prstGeom>
        </p:spPr>
      </p:pic>
      <p:pic>
        <p:nvPicPr>
          <p:cNvPr id="32" name="Bilde 31">
            <a:extLst>
              <a:ext uri="{FF2B5EF4-FFF2-40B4-BE49-F238E27FC236}">
                <a16:creationId xmlns:a16="http://schemas.microsoft.com/office/drawing/2014/main" id="{BD64E5CB-9720-D94D-AC52-24594F3A90B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707797" y="4580351"/>
            <a:ext cx="235167" cy="191288"/>
          </a:xfrm>
          <a:prstGeom prst="rect">
            <a:avLst/>
          </a:prstGeom>
        </p:spPr>
      </p:pic>
      <p:sp>
        <p:nvSpPr>
          <p:cNvPr id="33" name="TekstSylinder 32">
            <a:extLst>
              <a:ext uri="{FF2B5EF4-FFF2-40B4-BE49-F238E27FC236}">
                <a16:creationId xmlns:a16="http://schemas.microsoft.com/office/drawing/2014/main" id="{AF25A7BD-E166-2845-94F9-B67D1F526EBD}"/>
              </a:ext>
            </a:extLst>
          </p:cNvPr>
          <p:cNvSpPr txBox="1"/>
          <p:nvPr userDrawn="1"/>
        </p:nvSpPr>
        <p:spPr>
          <a:xfrm>
            <a:off x="949237" y="3573016"/>
            <a:ext cx="4734161" cy="1615827"/>
          </a:xfrm>
          <a:prstGeom prst="rect">
            <a:avLst/>
          </a:prstGeom>
          <a:noFill/>
        </p:spPr>
        <p:txBody>
          <a:bodyPr wrap="square" rtlCol="0">
            <a:spAutoFit/>
          </a:bodyPr>
          <a:lstStyle/>
          <a:p>
            <a:pPr>
              <a:lnSpc>
                <a:spcPct val="150000"/>
              </a:lnSpc>
            </a:pPr>
            <a:r>
              <a:rPr lang="nb-NO" err="1">
                <a:solidFill>
                  <a:schemeClr val="tx1"/>
                </a:solidFill>
              </a:rPr>
              <a:t>statped.no</a:t>
            </a:r>
            <a:endParaRPr lang="nb-NO">
              <a:solidFill>
                <a:schemeClr val="tx1"/>
              </a:solidFill>
            </a:endParaRPr>
          </a:p>
          <a:p>
            <a:pPr>
              <a:lnSpc>
                <a:spcPct val="150000"/>
              </a:lnSpc>
            </a:pPr>
            <a:r>
              <a:rPr lang="nb-NO" err="1">
                <a:solidFill>
                  <a:schemeClr val="tx1"/>
                </a:solidFill>
              </a:rPr>
              <a:t>facebook.com</a:t>
            </a:r>
            <a:r>
              <a:rPr lang="nb-NO">
                <a:solidFill>
                  <a:schemeClr val="tx1"/>
                </a:solidFill>
              </a:rPr>
              <a:t>/</a:t>
            </a:r>
            <a:r>
              <a:rPr lang="nb-NO" err="1">
                <a:solidFill>
                  <a:schemeClr val="tx1"/>
                </a:solidFill>
              </a:rPr>
              <a:t>statped</a:t>
            </a:r>
            <a:endParaRPr lang="nb-NO">
              <a:solidFill>
                <a:schemeClr val="tx1"/>
              </a:solidFill>
            </a:endParaRPr>
          </a:p>
          <a:p>
            <a:pPr>
              <a:lnSpc>
                <a:spcPct val="150000"/>
              </a:lnSpc>
            </a:pPr>
            <a:r>
              <a:rPr lang="nb-NO" err="1">
                <a:solidFill>
                  <a:schemeClr val="tx1"/>
                </a:solidFill>
              </a:rPr>
              <a:t>twitter.com</a:t>
            </a:r>
            <a:r>
              <a:rPr lang="nb-NO">
                <a:solidFill>
                  <a:schemeClr val="tx1"/>
                </a:solidFill>
              </a:rPr>
              <a:t>/</a:t>
            </a:r>
            <a:r>
              <a:rPr lang="nb-NO" err="1">
                <a:solidFill>
                  <a:schemeClr val="tx1"/>
                </a:solidFill>
              </a:rPr>
              <a:t>statped</a:t>
            </a:r>
            <a:endParaRPr lang="nb-NO">
              <a:solidFill>
                <a:schemeClr val="tx1"/>
              </a:solidFill>
            </a:endParaRPr>
          </a:p>
          <a:p>
            <a:endParaRPr lang="nb-NO"/>
          </a:p>
        </p:txBody>
      </p:sp>
      <p:pic>
        <p:nvPicPr>
          <p:cNvPr id="12" name="Bilde 11">
            <a:extLst>
              <a:ext uri="{FF2B5EF4-FFF2-40B4-BE49-F238E27FC236}">
                <a16:creationId xmlns:a16="http://schemas.microsoft.com/office/drawing/2014/main" id="{E7E3400F-4C5F-B147-B662-6A9966EDA4A1}"/>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19336" y="0"/>
            <a:ext cx="3071663" cy="1056723"/>
          </a:xfrm>
          <a:prstGeom prst="rect">
            <a:avLst/>
          </a:prstGeom>
        </p:spPr>
      </p:pic>
      <p:sp>
        <p:nvSpPr>
          <p:cNvPr id="15" name="Title 1">
            <a:extLst>
              <a:ext uri="{FF2B5EF4-FFF2-40B4-BE49-F238E27FC236}">
                <a16:creationId xmlns:a16="http://schemas.microsoft.com/office/drawing/2014/main" id="{6C9F5ED1-DE4A-A240-BBA0-00B81D078E5B}"/>
              </a:ext>
            </a:extLst>
          </p:cNvPr>
          <p:cNvSpPr>
            <a:spLocks noGrp="1"/>
          </p:cNvSpPr>
          <p:nvPr>
            <p:ph type="title"/>
          </p:nvPr>
        </p:nvSpPr>
        <p:spPr>
          <a:xfrm>
            <a:off x="699145" y="2491724"/>
            <a:ext cx="5096817" cy="467209"/>
          </a:xfrm>
          <a:prstGeom prst="rect">
            <a:avLst/>
          </a:prstGeom>
        </p:spPr>
        <p:txBody>
          <a:bodyPr anchor="b" anchorCtr="0">
            <a:normAutofit/>
          </a:bodyPr>
          <a:lstStyle>
            <a:lvl1pPr algn="l">
              <a:defRPr sz="2800">
                <a:solidFill>
                  <a:schemeClr val="tx1"/>
                </a:solidFill>
              </a:defRPr>
            </a:lvl1pPr>
          </a:lstStyle>
          <a:p>
            <a:r>
              <a:rPr lang="nb-NO"/>
              <a:t>Klikk for å redigere tittelstil</a:t>
            </a:r>
          </a:p>
        </p:txBody>
      </p:sp>
    </p:spTree>
    <p:extLst>
      <p:ext uri="{BB962C8B-B14F-4D97-AF65-F5344CB8AC3E}">
        <p14:creationId xmlns:p14="http://schemas.microsoft.com/office/powerpoint/2010/main" val="2218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1/19/2023</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949307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Forside_lys rosa">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tx1"/>
                </a:solidFill>
              </a:defRPr>
            </a:lvl1pPr>
          </a:lstStyle>
          <a:p>
            <a:r>
              <a:rPr lang="nb-NO"/>
              <a:t>Klikk for å redigere tittelstil</a:t>
            </a:r>
          </a:p>
        </p:txBody>
      </p:sp>
      <p:sp>
        <p:nvSpPr>
          <p:cNvPr id="3" name="Subtitle 2"/>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t="-16611"/>
          <a:stretch/>
        </p:blipFill>
        <p:spPr>
          <a:xfrm>
            <a:off x="6573187" y="3826516"/>
            <a:ext cx="5276538" cy="2776652"/>
          </a:xfrm>
          <a:prstGeom prst="rect">
            <a:avLst/>
          </a:prstGeom>
        </p:spPr>
      </p:pic>
      <p:pic>
        <p:nvPicPr>
          <p:cNvPr id="10" name="Bilde 9">
            <a:extLst>
              <a:ext uri="{FF2B5EF4-FFF2-40B4-BE49-F238E27FC236}">
                <a16:creationId xmlns:a16="http://schemas.microsoft.com/office/drawing/2014/main" id="{285427FE-7D13-6048-8ACD-9243576B1CD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12996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_lys lilla">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6" name="Bilde 15">
            <a:extLst>
              <a:ext uri="{FF2B5EF4-FFF2-40B4-BE49-F238E27FC236}">
                <a16:creationId xmlns:a16="http://schemas.microsoft.com/office/drawing/2014/main" id="{6E5D00D7-59B6-FB49-8A61-D0F06410D2D6}"/>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l="-403" t="-199" b="-4535"/>
          <a:stretch/>
        </p:blipFill>
        <p:spPr>
          <a:xfrm>
            <a:off x="9271176" y="1396639"/>
            <a:ext cx="2583751" cy="5455981"/>
          </a:xfrm>
          <a:prstGeom prst="rect">
            <a:avLst/>
          </a:prstGeom>
        </p:spPr>
      </p:pic>
      <p:sp>
        <p:nvSpPr>
          <p:cNvPr id="11" name="Title 1">
            <a:extLst>
              <a:ext uri="{FF2B5EF4-FFF2-40B4-BE49-F238E27FC236}">
                <a16:creationId xmlns:a16="http://schemas.microsoft.com/office/drawing/2014/main" id="{46FC07BA-BB5C-5946-8496-975C9C996C61}"/>
              </a:ext>
            </a:extLst>
          </p:cNvPr>
          <p:cNvSpPr>
            <a:spLocks noGrp="1"/>
          </p:cNvSpPr>
          <p:nvPr>
            <p:ph type="ctrTitle"/>
          </p:nvPr>
        </p:nvSpPr>
        <p:spPr>
          <a:xfrm>
            <a:off x="695325" y="2785909"/>
            <a:ext cx="8280995" cy="561549"/>
          </a:xfrm>
          <a:prstGeom prst="rect">
            <a:avLst/>
          </a:prstGeom>
        </p:spPr>
        <p:txBody>
          <a:bodyPr lIns="0" tIns="0" rIns="0" bIns="0" anchor="b" anchorCtr="0">
            <a:noAutofit/>
          </a:bodyPr>
          <a:lstStyle>
            <a:lvl1pPr algn="l">
              <a:defRPr sz="3200">
                <a:solidFill>
                  <a:schemeClr val="tx1"/>
                </a:solidFill>
              </a:defRPr>
            </a:lvl1pPr>
          </a:lstStyle>
          <a:p>
            <a:r>
              <a:rPr lang="nb-NO"/>
              <a:t>Klikk for å redigere tittelstil</a:t>
            </a:r>
          </a:p>
        </p:txBody>
      </p:sp>
      <p:sp>
        <p:nvSpPr>
          <p:cNvPr id="12" name="Subtitle 2">
            <a:extLst>
              <a:ext uri="{FF2B5EF4-FFF2-40B4-BE49-F238E27FC236}">
                <a16:creationId xmlns:a16="http://schemas.microsoft.com/office/drawing/2014/main" id="{CB411D92-7E5D-6548-8E30-3CBAC60F7F0E}"/>
              </a:ext>
            </a:extLst>
          </p:cNvPr>
          <p:cNvSpPr>
            <a:spLocks noGrp="1"/>
          </p:cNvSpPr>
          <p:nvPr>
            <p:ph type="subTitle" idx="1"/>
          </p:nvPr>
        </p:nvSpPr>
        <p:spPr>
          <a:xfrm>
            <a:off x="695325" y="3526160"/>
            <a:ext cx="8280995" cy="478904"/>
          </a:xfrm>
          <a:prstGeom prst="rect">
            <a:avLst/>
          </a:prstGeom>
        </p:spPr>
        <p:txBody>
          <a:bodyPr lIns="0" tIns="0" rIns="0" bIns="0" anchor="t" anchorCtr="0">
            <a:no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8" name="Bilde 17">
            <a:extLst>
              <a:ext uri="{FF2B5EF4-FFF2-40B4-BE49-F238E27FC236}">
                <a16:creationId xmlns:a16="http://schemas.microsoft.com/office/drawing/2014/main" id="{86082630-365D-504D-B611-A1EDDBCC3A5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6891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_grå">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tx1">
              <a:lumMod val="50000"/>
              <a:lumOff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grpSp>
        <p:nvGrpSpPr>
          <p:cNvPr id="2" name="Gruppe 1">
            <a:extLst>
              <a:ext uri="{FF2B5EF4-FFF2-40B4-BE49-F238E27FC236}">
                <a16:creationId xmlns:a16="http://schemas.microsoft.com/office/drawing/2014/main" id="{A5DC2591-4B20-C440-AAF3-883FDDBC62BB}"/>
              </a:ext>
            </a:extLst>
          </p:cNvPr>
          <p:cNvGrpSpPr/>
          <p:nvPr userDrawn="1"/>
        </p:nvGrpSpPr>
        <p:grpSpPr>
          <a:xfrm>
            <a:off x="7454821" y="4042309"/>
            <a:ext cx="4405590" cy="2587090"/>
            <a:chOff x="7454821" y="4042309"/>
            <a:chExt cx="4405590" cy="2587090"/>
          </a:xfrm>
        </p:grpSpPr>
        <p:pic>
          <p:nvPicPr>
            <p:cNvPr id="9" name="Bilde 8">
              <a:extLst>
                <a:ext uri="{FF2B5EF4-FFF2-40B4-BE49-F238E27FC236}">
                  <a16:creationId xmlns:a16="http://schemas.microsoft.com/office/drawing/2014/main" id="{FCCE0346-303F-F843-8CD7-67797F268EC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0101645" y="5085184"/>
              <a:ext cx="1758766" cy="1532218"/>
            </a:xfrm>
            <a:prstGeom prst="rect">
              <a:avLst/>
            </a:prstGeom>
          </p:spPr>
        </p:pic>
        <p:pic>
          <p:nvPicPr>
            <p:cNvPr id="10" name="Bilde 9">
              <a:extLst>
                <a:ext uri="{FF2B5EF4-FFF2-40B4-BE49-F238E27FC236}">
                  <a16:creationId xmlns:a16="http://schemas.microsoft.com/office/drawing/2014/main" id="{D59E67D4-4BAE-5047-9605-8CD91EDB6AA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8272" b="-845"/>
            <a:stretch/>
          </p:blipFill>
          <p:spPr>
            <a:xfrm rot="10800000">
              <a:off x="7454821" y="4042309"/>
              <a:ext cx="3528497" cy="2587090"/>
            </a:xfrm>
            <a:prstGeom prst="rect">
              <a:avLst/>
            </a:prstGeom>
          </p:spPr>
        </p:pic>
      </p:grpSp>
      <p:sp>
        <p:nvSpPr>
          <p:cNvPr id="18" name="Title 1">
            <a:extLst>
              <a:ext uri="{FF2B5EF4-FFF2-40B4-BE49-F238E27FC236}">
                <a16:creationId xmlns:a16="http://schemas.microsoft.com/office/drawing/2014/main" id="{E49B003E-11D0-FF48-B882-292C623CA7B4}"/>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tx1"/>
                </a:solidFill>
              </a:defRPr>
            </a:lvl1pPr>
          </a:lstStyle>
          <a:p>
            <a:r>
              <a:rPr lang="nb-NO"/>
              <a:t>Klikk for å redigere tittelstil</a:t>
            </a:r>
          </a:p>
        </p:txBody>
      </p:sp>
      <p:sp>
        <p:nvSpPr>
          <p:cNvPr id="19" name="Subtitle 2">
            <a:extLst>
              <a:ext uri="{FF2B5EF4-FFF2-40B4-BE49-F238E27FC236}">
                <a16:creationId xmlns:a16="http://schemas.microsoft.com/office/drawing/2014/main" id="{54103D3A-610D-7E42-906A-7C304C333F40}"/>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4" name="Bilde 13">
            <a:extLst>
              <a:ext uri="{FF2B5EF4-FFF2-40B4-BE49-F238E27FC236}">
                <a16:creationId xmlns:a16="http://schemas.microsoft.com/office/drawing/2014/main" id="{85C4A11F-E612-2440-9A7E-9AB1CD7411B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211579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_rosa m/mønster">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cstate="hqprint">
            <a:alphaModFix amt="65000"/>
            <a:extLst>
              <a:ext uri="{28A0092B-C50C-407E-A947-70E740481C1C}">
                <a14:useLocalDpi xmlns:a14="http://schemas.microsoft.com/office/drawing/2010/main"/>
              </a:ext>
            </a:extLst>
          </a:blip>
          <a:srcRect/>
          <a:stretch/>
        </p:blipFill>
        <p:spPr>
          <a:xfrm>
            <a:off x="334720" y="1196747"/>
            <a:ext cx="9994253" cy="5416448"/>
          </a:xfrm>
          <a:prstGeom prst="rect">
            <a:avLst/>
          </a:prstGeom>
        </p:spPr>
      </p:pic>
      <p:sp>
        <p:nvSpPr>
          <p:cNvPr id="15" name="Title 1">
            <a:extLst>
              <a:ext uri="{FF2B5EF4-FFF2-40B4-BE49-F238E27FC236}">
                <a16:creationId xmlns:a16="http://schemas.microsoft.com/office/drawing/2014/main" id="{D943A4F1-8EC2-224C-9796-3E7E8DA5FF40}"/>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16" name="Subtitle 2">
            <a:extLst>
              <a:ext uri="{FF2B5EF4-FFF2-40B4-BE49-F238E27FC236}">
                <a16:creationId xmlns:a16="http://schemas.microsoft.com/office/drawing/2014/main" id="{B60D67CF-5EAD-CF41-9D03-CD19188B23B4}"/>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1" name="Bilde 10">
            <a:extLst>
              <a:ext uri="{FF2B5EF4-FFF2-40B4-BE49-F238E27FC236}">
                <a16:creationId xmlns:a16="http://schemas.microsoft.com/office/drawing/2014/main" id="{FEDEB6F7-6BD1-794A-A4D6-15C91967E2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42397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_lilla m/mønster">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a:alphaModFix amt="65000"/>
          </a:blip>
          <a:srcRect l="18182" t="30850" r="-7446" b="13727"/>
          <a:stretch/>
        </p:blipFill>
        <p:spPr>
          <a:xfrm>
            <a:off x="335360" y="1190867"/>
            <a:ext cx="11512446" cy="5408443"/>
          </a:xfrm>
          <a:prstGeom prst="rect">
            <a:avLst/>
          </a:prstGeom>
        </p:spPr>
      </p:pic>
      <p:sp>
        <p:nvSpPr>
          <p:cNvPr id="15" name="Title 1">
            <a:extLst>
              <a:ext uri="{FF2B5EF4-FFF2-40B4-BE49-F238E27FC236}">
                <a16:creationId xmlns:a16="http://schemas.microsoft.com/office/drawing/2014/main" id="{B0328223-710C-F546-94AA-7B9480A9D80E}"/>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bg1"/>
                </a:solidFill>
              </a:defRPr>
            </a:lvl1pPr>
          </a:lstStyle>
          <a:p>
            <a:r>
              <a:rPr lang="nb-NO"/>
              <a:t>Klikk for å redigere tittelstil</a:t>
            </a:r>
          </a:p>
        </p:txBody>
      </p:sp>
      <p:sp>
        <p:nvSpPr>
          <p:cNvPr id="16" name="Subtitle 2">
            <a:extLst>
              <a:ext uri="{FF2B5EF4-FFF2-40B4-BE49-F238E27FC236}">
                <a16:creationId xmlns:a16="http://schemas.microsoft.com/office/drawing/2014/main" id="{F82B79C5-081D-D446-877C-FCE027F6A7B0}"/>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1" name="Bilde 10">
            <a:extLst>
              <a:ext uri="{FF2B5EF4-FFF2-40B4-BE49-F238E27FC236}">
                <a16:creationId xmlns:a16="http://schemas.microsoft.com/office/drawing/2014/main" id="{9AD49377-53AE-394D-9FDE-97118AE6B3A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4164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ark_grå m/mønster">
    <p:spTree>
      <p:nvGrpSpPr>
        <p:cNvPr id="1" name=""/>
        <p:cNvGrpSpPr/>
        <p:nvPr/>
      </p:nvGrpSpPr>
      <p:grpSpPr>
        <a:xfrm>
          <a:off x="0" y="0"/>
          <a:ext cx="0" cy="0"/>
          <a:chOff x="0" y="0"/>
          <a:chExt cx="0" cy="0"/>
        </a:xfrm>
      </p:grpSpPr>
      <p:sp>
        <p:nvSpPr>
          <p:cNvPr id="8" name="Rektangel 7"/>
          <p:cNvSpPr/>
          <p:nvPr userDrawn="1"/>
        </p:nvSpPr>
        <p:spPr>
          <a:xfrm>
            <a:off x="336000" y="1196752"/>
            <a:ext cx="11520000" cy="5416448"/>
          </a:xfrm>
          <a:prstGeom prst="rect">
            <a:avLst/>
          </a:prstGeom>
          <a:solidFill>
            <a:schemeClr val="tx1">
              <a:lumMod val="50000"/>
              <a:lumOff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14" name="Bilde 13">
            <a:extLst>
              <a:ext uri="{FF2B5EF4-FFF2-40B4-BE49-F238E27FC236}">
                <a16:creationId xmlns:a16="http://schemas.microsoft.com/office/drawing/2014/main" id="{1BB58594-BA53-F543-B0B1-74FF174299D5}"/>
              </a:ext>
            </a:extLst>
          </p:cNvPr>
          <p:cNvPicPr>
            <a:picLocks noChangeAspect="1"/>
          </p:cNvPicPr>
          <p:nvPr userDrawn="1"/>
        </p:nvPicPr>
        <p:blipFill rotWithShape="1">
          <a:blip r:embed="rId2" cstate="hqprint">
            <a:alphaModFix amt="65000"/>
            <a:extLst>
              <a:ext uri="{28A0092B-C50C-407E-A947-70E740481C1C}">
                <a14:useLocalDpi xmlns:a14="http://schemas.microsoft.com/office/drawing/2010/main"/>
              </a:ext>
            </a:extLst>
          </a:blip>
          <a:srcRect/>
          <a:stretch/>
        </p:blipFill>
        <p:spPr>
          <a:xfrm>
            <a:off x="335995" y="1189003"/>
            <a:ext cx="9988279" cy="5430694"/>
          </a:xfrm>
          <a:prstGeom prst="rect">
            <a:avLst/>
          </a:prstGeom>
        </p:spPr>
      </p:pic>
      <p:sp>
        <p:nvSpPr>
          <p:cNvPr id="15" name="Title 1">
            <a:extLst>
              <a:ext uri="{FF2B5EF4-FFF2-40B4-BE49-F238E27FC236}">
                <a16:creationId xmlns:a16="http://schemas.microsoft.com/office/drawing/2014/main" id="{038CF7F9-F8B7-664B-9051-2A0D8AF33B37}"/>
              </a:ext>
            </a:extLst>
          </p:cNvPr>
          <p:cNvSpPr>
            <a:spLocks noGrp="1"/>
          </p:cNvSpPr>
          <p:nvPr>
            <p:ph type="ctrTitle"/>
          </p:nvPr>
        </p:nvSpPr>
        <p:spPr>
          <a:xfrm>
            <a:off x="695325" y="2785909"/>
            <a:ext cx="10564813" cy="561549"/>
          </a:xfrm>
          <a:prstGeom prst="rect">
            <a:avLst/>
          </a:prstGeom>
        </p:spPr>
        <p:txBody>
          <a:bodyPr lIns="0" tIns="0" rIns="0" bIns="0" anchor="b" anchorCtr="0">
            <a:noAutofit/>
          </a:bodyPr>
          <a:lstStyle>
            <a:lvl1pPr algn="l">
              <a:defRPr sz="3200">
                <a:solidFill>
                  <a:schemeClr val="tx1"/>
                </a:solidFill>
              </a:defRPr>
            </a:lvl1pPr>
          </a:lstStyle>
          <a:p>
            <a:r>
              <a:rPr lang="nb-NO"/>
              <a:t>Klikk for å redigere tittelstil</a:t>
            </a:r>
          </a:p>
        </p:txBody>
      </p:sp>
      <p:sp>
        <p:nvSpPr>
          <p:cNvPr id="16" name="Subtitle 2">
            <a:extLst>
              <a:ext uri="{FF2B5EF4-FFF2-40B4-BE49-F238E27FC236}">
                <a16:creationId xmlns:a16="http://schemas.microsoft.com/office/drawing/2014/main" id="{C21BC92B-21A9-CC4F-9826-3111C752EEB5}"/>
              </a:ext>
            </a:extLst>
          </p:cNvPr>
          <p:cNvSpPr>
            <a:spLocks noGrp="1"/>
          </p:cNvSpPr>
          <p:nvPr>
            <p:ph type="subTitle" idx="1"/>
          </p:nvPr>
        </p:nvSpPr>
        <p:spPr>
          <a:xfrm>
            <a:off x="695325" y="3526160"/>
            <a:ext cx="10564813" cy="478904"/>
          </a:xfrm>
          <a:prstGeom prst="rect">
            <a:avLst/>
          </a:prstGeom>
        </p:spPr>
        <p:txBody>
          <a:bodyPr lIns="0" tIns="0" rIns="0" bIns="0" anchor="t" anchorCtr="0">
            <a:no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pic>
        <p:nvPicPr>
          <p:cNvPr id="11" name="Bilde 10">
            <a:extLst>
              <a:ext uri="{FF2B5EF4-FFF2-40B4-BE49-F238E27FC236}">
                <a16:creationId xmlns:a16="http://schemas.microsoft.com/office/drawing/2014/main" id="{5B25C7F2-D6C8-DC42-BD06-2366576ACD2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9337" y="0"/>
            <a:ext cx="2952328" cy="1015669"/>
          </a:xfrm>
          <a:prstGeom prst="rect">
            <a:avLst/>
          </a:prstGeom>
        </p:spPr>
      </p:pic>
    </p:spTree>
    <p:extLst>
      <p:ext uri="{BB962C8B-B14F-4D97-AF65-F5344CB8AC3E}">
        <p14:creationId xmlns:p14="http://schemas.microsoft.com/office/powerpoint/2010/main" val="187333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77788" y="6370320"/>
            <a:ext cx="1409700" cy="482600"/>
          </a:xfrm>
          <a:prstGeom prst="rect">
            <a:avLst/>
          </a:prstGeom>
        </p:spPr>
      </p:pic>
      <p:sp>
        <p:nvSpPr>
          <p:cNvPr id="4" name="Date Placeholder 3"/>
          <p:cNvSpPr>
            <a:spLocks noGrp="1"/>
          </p:cNvSpPr>
          <p:nvPr>
            <p:ph type="dt" sz="half" idx="2"/>
          </p:nvPr>
        </p:nvSpPr>
        <p:spPr>
          <a:xfrm>
            <a:off x="9725149" y="6422074"/>
            <a:ext cx="1534988" cy="257695"/>
          </a:xfrm>
          <a:prstGeom prst="rect">
            <a:avLst/>
          </a:prstGeom>
        </p:spPr>
        <p:txBody>
          <a:bodyPr vert="horz" lIns="0" tIns="0" rIns="0" bIns="0" rtlCol="0" anchor="ctr" anchorCtr="0"/>
          <a:lstStyle>
            <a:lvl1pPr algn="r" rtl="1">
              <a:defRPr sz="1100">
                <a:solidFill>
                  <a:schemeClr val="tx1"/>
                </a:solidFill>
              </a:defRPr>
            </a:lvl1pPr>
          </a:lstStyle>
          <a:p>
            <a:pPr rtl="0"/>
            <a:endParaRPr lang="nb-NO"/>
          </a:p>
        </p:txBody>
      </p:sp>
      <p:sp>
        <p:nvSpPr>
          <p:cNvPr id="6" name="Slide Number Placeholder 5"/>
          <p:cNvSpPr>
            <a:spLocks noGrp="1"/>
          </p:cNvSpPr>
          <p:nvPr>
            <p:ph type="sldNum" sz="quarter" idx="4"/>
          </p:nvPr>
        </p:nvSpPr>
        <p:spPr>
          <a:xfrm>
            <a:off x="11444074" y="6418801"/>
            <a:ext cx="397443" cy="257809"/>
          </a:xfrm>
          <a:prstGeom prst="rect">
            <a:avLst/>
          </a:prstGeom>
        </p:spPr>
        <p:txBody>
          <a:bodyPr vert="horz" lIns="0" tIns="0" rIns="0" bIns="0" rtlCol="0" anchor="ctr" anchorCtr="0"/>
          <a:lstStyle>
            <a:lvl1pPr algn="l" rtl="0">
              <a:defRPr sz="1100">
                <a:solidFill>
                  <a:schemeClr val="tx1"/>
                </a:solidFill>
              </a:defRPr>
            </a:lvl1pPr>
          </a:lstStyle>
          <a:p>
            <a:fld id="{62F8C147-E5C9-4E5A-BFDA-02BE385E1D0E}" type="slidenum">
              <a:rPr lang="nb-NO" smtClean="0"/>
              <a:pPr/>
              <a:t>‹#›</a:t>
            </a:fld>
            <a:endParaRPr lang="nb-NO"/>
          </a:p>
        </p:txBody>
      </p:sp>
      <p:cxnSp>
        <p:nvCxnSpPr>
          <p:cNvPr id="13" name="Rett linje 12"/>
          <p:cNvCxnSpPr/>
          <p:nvPr userDrawn="1"/>
        </p:nvCxnSpPr>
        <p:spPr>
          <a:xfrm>
            <a:off x="335360" y="6300000"/>
            <a:ext cx="1152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lassholder for bunntekst 9">
            <a:extLst>
              <a:ext uri="{FF2B5EF4-FFF2-40B4-BE49-F238E27FC236}">
                <a16:creationId xmlns:a16="http://schemas.microsoft.com/office/drawing/2014/main" id="{C3DBDA6F-BDE5-FD47-80D5-B2E7592CE4D1}"/>
              </a:ext>
            </a:extLst>
          </p:cNvPr>
          <p:cNvSpPr>
            <a:spLocks noGrp="1"/>
          </p:cNvSpPr>
          <p:nvPr>
            <p:ph type="ftr" sz="quarter" idx="3"/>
          </p:nvPr>
        </p:nvSpPr>
        <p:spPr>
          <a:xfrm>
            <a:off x="1991544" y="6418874"/>
            <a:ext cx="7344816" cy="263280"/>
          </a:xfrm>
          <a:prstGeom prst="rect">
            <a:avLst/>
          </a:prstGeom>
        </p:spPr>
        <p:txBody>
          <a:bodyPr vert="horz" lIns="0" tIns="0" rIns="0" bIns="0" rtlCol="0" anchor="ctr"/>
          <a:lstStyle>
            <a:lvl1pPr algn="l">
              <a:defRPr sz="1100">
                <a:solidFill>
                  <a:schemeClr val="tx1"/>
                </a:solidFill>
              </a:defRPr>
            </a:lvl1pPr>
          </a:lstStyle>
          <a:p>
            <a:endParaRPr lang="nb-NO"/>
          </a:p>
        </p:txBody>
      </p:sp>
      <p:sp>
        <p:nvSpPr>
          <p:cNvPr id="18" name="Title Placeholder 1">
            <a:extLst>
              <a:ext uri="{FF2B5EF4-FFF2-40B4-BE49-F238E27FC236}">
                <a16:creationId xmlns:a16="http://schemas.microsoft.com/office/drawing/2014/main" id="{EDDF026B-8B17-D24A-9815-4FD09D50BB02}"/>
              </a:ext>
            </a:extLst>
          </p:cNvPr>
          <p:cNvSpPr>
            <a:spLocks noGrp="1"/>
          </p:cNvSpPr>
          <p:nvPr>
            <p:ph type="title"/>
          </p:nvPr>
        </p:nvSpPr>
        <p:spPr>
          <a:xfrm>
            <a:off x="695325" y="585528"/>
            <a:ext cx="10564813" cy="638436"/>
          </a:xfrm>
          <a:prstGeom prst="rect">
            <a:avLst/>
          </a:prstGeom>
        </p:spPr>
        <p:txBody>
          <a:bodyPr vert="horz" lIns="0" tIns="0" rIns="0" bIns="0" rtlCol="0" anchor="ctr" anchorCtr="0">
            <a:noAutofit/>
          </a:bodyPr>
          <a:lstStyle/>
          <a:p>
            <a:r>
              <a:rPr lang="nb-NO"/>
              <a:t>Klikk for å redigere tittelstil</a:t>
            </a:r>
          </a:p>
        </p:txBody>
      </p:sp>
      <p:sp>
        <p:nvSpPr>
          <p:cNvPr id="26" name="Text Placeholder 2">
            <a:extLst>
              <a:ext uri="{FF2B5EF4-FFF2-40B4-BE49-F238E27FC236}">
                <a16:creationId xmlns:a16="http://schemas.microsoft.com/office/drawing/2014/main" id="{F974B685-5D43-CC44-8526-D20239AF3B63}"/>
              </a:ext>
            </a:extLst>
          </p:cNvPr>
          <p:cNvSpPr>
            <a:spLocks noGrp="1"/>
          </p:cNvSpPr>
          <p:nvPr>
            <p:ph type="body" idx="1"/>
          </p:nvPr>
        </p:nvSpPr>
        <p:spPr>
          <a:xfrm>
            <a:off x="695325" y="1563689"/>
            <a:ext cx="10564813" cy="4425950"/>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598040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649" r:id="rId3"/>
    <p:sldLayoutId id="2147483697" r:id="rId4"/>
    <p:sldLayoutId id="2147483667" r:id="rId5"/>
    <p:sldLayoutId id="2147483683" r:id="rId6"/>
    <p:sldLayoutId id="2147483671" r:id="rId7"/>
    <p:sldLayoutId id="2147483672" r:id="rId8"/>
    <p:sldLayoutId id="2147483684" r:id="rId9"/>
    <p:sldLayoutId id="2147483692" r:id="rId10"/>
    <p:sldLayoutId id="2147483693" r:id="rId11"/>
    <p:sldLayoutId id="2147483652" r:id="rId12"/>
    <p:sldLayoutId id="2147483695" r:id="rId13"/>
    <p:sldLayoutId id="2147483704" r:id="rId14"/>
    <p:sldLayoutId id="2147483696" r:id="rId15"/>
    <p:sldLayoutId id="2147483705" r:id="rId16"/>
    <p:sldLayoutId id="2147483689" r:id="rId17"/>
    <p:sldLayoutId id="2147483686" r:id="rId18"/>
    <p:sldLayoutId id="2147483677" r:id="rId19"/>
    <p:sldLayoutId id="2147483690" r:id="rId20"/>
    <p:sldLayoutId id="2147483661" r:id="rId21"/>
    <p:sldLayoutId id="2147483680" r:id="rId22"/>
    <p:sldLayoutId id="2147483691" r:id="rId23"/>
    <p:sldLayoutId id="2147483701" r:id="rId24"/>
    <p:sldLayoutId id="2147483702" r:id="rId25"/>
    <p:sldLayoutId id="2147483703" r:id="rId26"/>
    <p:sldLayoutId id="2147483675" r:id="rId27"/>
    <p:sldLayoutId id="2147483681" r:id="rId28"/>
    <p:sldLayoutId id="2147483682" r:id="rId29"/>
    <p:sldLayoutId id="2147483685" r:id="rId30"/>
    <p:sldLayoutId id="2147483706"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lnSpc>
          <a:spcPct val="120000"/>
        </a:lnSpc>
        <a:spcBef>
          <a:spcPct val="20000"/>
        </a:spcBef>
        <a:buSzPct val="80000"/>
        <a:buFontTx/>
        <a:buBlip>
          <a:blip r:embed="rId34"/>
        </a:buBlip>
        <a:defRPr sz="2800" kern="1200">
          <a:solidFill>
            <a:schemeClr val="tx1"/>
          </a:solidFill>
          <a:latin typeface="+mn-lt"/>
          <a:ea typeface="+mn-ea"/>
          <a:cs typeface="+mn-cs"/>
        </a:defRPr>
      </a:lvl1pPr>
      <a:lvl2pPr marL="742950" indent="-285750" algn="l" defTabSz="914400" rtl="0" eaLnBrk="1" latinLnBrk="0" hangingPunct="1">
        <a:lnSpc>
          <a:spcPct val="120000"/>
        </a:lnSpc>
        <a:spcBef>
          <a:spcPts val="0"/>
        </a:spcBef>
        <a:buSzPct val="80000"/>
        <a:buFontTx/>
        <a:buBlip>
          <a:blip r:embed="rId34"/>
        </a:buBlip>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buSzPct val="80000"/>
        <a:buFontTx/>
        <a:buBlip>
          <a:blip r:embed="rId34"/>
        </a:buBlip>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buSzPct val="80000"/>
        <a:buFontTx/>
        <a:buBlip>
          <a:blip r:embed="rId34"/>
        </a:buBlip>
        <a:defRPr sz="15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buSzPct val="80000"/>
        <a:buFontTx/>
        <a:buBlip>
          <a:blip r:embed="rId34"/>
        </a:buBlip>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67" userDrawn="1">
          <p15:clr>
            <a:srgbClr val="F26B43"/>
          </p15:clr>
        </p15:guide>
        <p15:guide id="2" pos="3651" userDrawn="1">
          <p15:clr>
            <a:srgbClr val="F26B43"/>
          </p15:clr>
        </p15:guide>
        <p15:guide id="3" pos="3885" userDrawn="1">
          <p15:clr>
            <a:srgbClr val="F26B43"/>
          </p15:clr>
        </p15:guide>
        <p15:guide id="4" pos="438" userDrawn="1">
          <p15:clr>
            <a:srgbClr val="F26B43"/>
          </p15:clr>
        </p15:guide>
        <p15:guide id="5" pos="7107" userDrawn="1">
          <p15:clr>
            <a:srgbClr val="F26B43"/>
          </p15:clr>
        </p15:guide>
        <p15:guide id="6" orient="horz" pos="985" userDrawn="1">
          <p15:clr>
            <a:srgbClr val="F26B43"/>
          </p15:clr>
        </p15:guide>
        <p15:guide id="7" orient="horz" pos="3790" userDrawn="1">
          <p15:clr>
            <a:srgbClr val="F26B43"/>
          </p15:clr>
        </p15:guide>
        <p15:guide id="8" orient="horz" pos="366" userDrawn="1">
          <p15:clr>
            <a:srgbClr val="F26B43"/>
          </p15:clr>
        </p15:guide>
        <p15:guide id="9" orient="horz" pos="771" userDrawn="1">
          <p15:clr>
            <a:srgbClr val="F26B43"/>
          </p15:clr>
        </p15:guide>
        <p15:guide id="10" pos="74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44.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10" Type="http://schemas.openxmlformats.org/officeDocument/2006/relationships/image" Target="../media/image53.jpg"/><Relationship Id="rId4" Type="http://schemas.openxmlformats.org/officeDocument/2006/relationships/image" Target="../media/image49.jpg"/><Relationship Id="rId9"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81471C-535B-3E4E-A6E7-F4C5313890E8}"/>
              </a:ext>
            </a:extLst>
          </p:cNvPr>
          <p:cNvSpPr>
            <a:spLocks noGrp="1"/>
          </p:cNvSpPr>
          <p:nvPr>
            <p:ph type="ctrTitle"/>
          </p:nvPr>
        </p:nvSpPr>
        <p:spPr>
          <a:xfrm>
            <a:off x="695325" y="2785909"/>
            <a:ext cx="10564813" cy="561549"/>
          </a:xfrm>
        </p:spPr>
        <p:txBody>
          <a:bodyPr/>
          <a:lstStyle/>
          <a:p>
            <a:r>
              <a:rPr lang="nb-NO">
                <a:cs typeface="Arial"/>
              </a:rPr>
              <a:t>Plassering i </a:t>
            </a:r>
            <a:r>
              <a:rPr lang="nb-NO" err="1">
                <a:cs typeface="Arial"/>
              </a:rPr>
              <a:t>tegnrommet</a:t>
            </a:r>
          </a:p>
        </p:txBody>
      </p:sp>
    </p:spTree>
    <p:extLst>
      <p:ext uri="{BB962C8B-B14F-4D97-AF65-F5344CB8AC3E}">
        <p14:creationId xmlns:p14="http://schemas.microsoft.com/office/powerpoint/2010/main" val="149117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0244ECC-8321-9517-AB17-195E29C3C675}"/>
              </a:ext>
            </a:extLst>
          </p:cNvPr>
          <p:cNvSpPr>
            <a:spLocks noGrp="1"/>
          </p:cNvSpPr>
          <p:nvPr>
            <p:ph type="dt" sz="half" idx="10"/>
          </p:nvPr>
        </p:nvSpPr>
        <p:spPr/>
        <p:txBody>
          <a:bodyPr/>
          <a:lstStyle/>
          <a:p>
            <a:endParaRPr lang="nb-NO"/>
          </a:p>
        </p:txBody>
      </p:sp>
      <p:sp>
        <p:nvSpPr>
          <p:cNvPr id="3" name="Plassholder for lysbildenummer 2">
            <a:extLst>
              <a:ext uri="{FF2B5EF4-FFF2-40B4-BE49-F238E27FC236}">
                <a16:creationId xmlns:a16="http://schemas.microsoft.com/office/drawing/2014/main" id="{9DB38460-58E1-9EC4-249C-A42ECD0CD541}"/>
              </a:ext>
            </a:extLst>
          </p:cNvPr>
          <p:cNvSpPr>
            <a:spLocks noGrp="1"/>
          </p:cNvSpPr>
          <p:nvPr>
            <p:ph type="sldNum" sz="quarter" idx="11"/>
          </p:nvPr>
        </p:nvSpPr>
        <p:spPr/>
        <p:txBody>
          <a:bodyPr/>
          <a:lstStyle/>
          <a:p>
            <a:fld id="{62F8C147-E5C9-4E5A-BFDA-02BE385E1D0E}" type="slidenum">
              <a:rPr lang="nb-NO" smtClean="0"/>
              <a:pPr/>
              <a:t>10</a:t>
            </a:fld>
            <a:endParaRPr lang="nb-NO"/>
          </a:p>
        </p:txBody>
      </p:sp>
      <p:sp>
        <p:nvSpPr>
          <p:cNvPr id="4" name="Plassholder for bunntekst 3">
            <a:extLst>
              <a:ext uri="{FF2B5EF4-FFF2-40B4-BE49-F238E27FC236}">
                <a16:creationId xmlns:a16="http://schemas.microsoft.com/office/drawing/2014/main" id="{6EFD0590-F7A4-1054-3543-BAC00D95F73C}"/>
              </a:ext>
            </a:extLst>
          </p:cNvPr>
          <p:cNvSpPr>
            <a:spLocks noGrp="1"/>
          </p:cNvSpPr>
          <p:nvPr>
            <p:ph type="ftr" sz="quarter" idx="12"/>
          </p:nvPr>
        </p:nvSpPr>
        <p:spPr/>
        <p:txBody>
          <a:bodyPr/>
          <a:lstStyle/>
          <a:p>
            <a:endParaRPr lang="nb-NO"/>
          </a:p>
        </p:txBody>
      </p:sp>
      <p:sp>
        <p:nvSpPr>
          <p:cNvPr id="10" name="Rektangel 9">
            <a:extLst>
              <a:ext uri="{FF2B5EF4-FFF2-40B4-BE49-F238E27FC236}">
                <a16:creationId xmlns:a16="http://schemas.microsoft.com/office/drawing/2014/main" id="{14B06DDF-FA9B-B1D3-DB58-0BD345FF98F1}"/>
              </a:ext>
            </a:extLst>
          </p:cNvPr>
          <p:cNvSpPr/>
          <p:nvPr/>
        </p:nvSpPr>
        <p:spPr>
          <a:xfrm>
            <a:off x="519320" y="4359734"/>
            <a:ext cx="2944535" cy="17588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a:extLst>
              <a:ext uri="{FF2B5EF4-FFF2-40B4-BE49-F238E27FC236}">
                <a16:creationId xmlns:a16="http://schemas.microsoft.com/office/drawing/2014/main" id="{C78A63CC-F5AC-D2EE-173F-A5D69E1AFFA0}"/>
              </a:ext>
            </a:extLst>
          </p:cNvPr>
          <p:cNvPicPr>
            <a:picLocks noChangeAspect="1"/>
          </p:cNvPicPr>
          <p:nvPr/>
        </p:nvPicPr>
        <p:blipFill>
          <a:blip r:embed="rId3"/>
          <a:stretch>
            <a:fillRect/>
          </a:stretch>
        </p:blipFill>
        <p:spPr>
          <a:xfrm>
            <a:off x="519232" y="739374"/>
            <a:ext cx="2944623" cy="1755800"/>
          </a:xfrm>
          <a:prstGeom prst="rect">
            <a:avLst/>
          </a:prstGeom>
        </p:spPr>
      </p:pic>
      <p:pic>
        <p:nvPicPr>
          <p:cNvPr id="12" name="Bilde 11">
            <a:extLst>
              <a:ext uri="{FF2B5EF4-FFF2-40B4-BE49-F238E27FC236}">
                <a16:creationId xmlns:a16="http://schemas.microsoft.com/office/drawing/2014/main" id="{BACAA1FE-E10D-1CCC-17C9-CDBE2E0F55EB}"/>
              </a:ext>
            </a:extLst>
          </p:cNvPr>
          <p:cNvPicPr>
            <a:picLocks noChangeAspect="1"/>
          </p:cNvPicPr>
          <p:nvPr/>
        </p:nvPicPr>
        <p:blipFill>
          <a:blip r:embed="rId4"/>
          <a:stretch>
            <a:fillRect/>
          </a:stretch>
        </p:blipFill>
        <p:spPr>
          <a:xfrm>
            <a:off x="4749868" y="4423391"/>
            <a:ext cx="2944623" cy="1755800"/>
          </a:xfrm>
          <a:prstGeom prst="rect">
            <a:avLst/>
          </a:prstGeom>
        </p:spPr>
      </p:pic>
      <p:pic>
        <p:nvPicPr>
          <p:cNvPr id="13" name="Bilde 12">
            <a:extLst>
              <a:ext uri="{FF2B5EF4-FFF2-40B4-BE49-F238E27FC236}">
                <a16:creationId xmlns:a16="http://schemas.microsoft.com/office/drawing/2014/main" id="{B214D721-3098-6E69-9411-C20A31C54D40}"/>
              </a:ext>
            </a:extLst>
          </p:cNvPr>
          <p:cNvPicPr>
            <a:picLocks noChangeAspect="1"/>
          </p:cNvPicPr>
          <p:nvPr/>
        </p:nvPicPr>
        <p:blipFill>
          <a:blip r:embed="rId5"/>
          <a:stretch>
            <a:fillRect/>
          </a:stretch>
        </p:blipFill>
        <p:spPr>
          <a:xfrm>
            <a:off x="8692075" y="815719"/>
            <a:ext cx="2950720" cy="1761897"/>
          </a:xfrm>
          <a:prstGeom prst="rect">
            <a:avLst/>
          </a:prstGeom>
        </p:spPr>
      </p:pic>
      <p:sp>
        <p:nvSpPr>
          <p:cNvPr id="16" name="Rektangel 15">
            <a:extLst>
              <a:ext uri="{FF2B5EF4-FFF2-40B4-BE49-F238E27FC236}">
                <a16:creationId xmlns:a16="http://schemas.microsoft.com/office/drawing/2014/main" id="{C3FA914C-5B69-5D7D-9EFC-C16A89385965}"/>
              </a:ext>
            </a:extLst>
          </p:cNvPr>
          <p:cNvSpPr/>
          <p:nvPr/>
        </p:nvSpPr>
        <p:spPr>
          <a:xfrm>
            <a:off x="8660235" y="4308446"/>
            <a:ext cx="3229762" cy="18707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9A42AD1F-2E13-7DA7-FFCA-E90CDAFF7649}"/>
              </a:ext>
            </a:extLst>
          </p:cNvPr>
          <p:cNvSpPr txBox="1"/>
          <p:nvPr/>
        </p:nvSpPr>
        <p:spPr>
          <a:xfrm>
            <a:off x="4749868" y="1174044"/>
            <a:ext cx="2858843" cy="1569660"/>
          </a:xfrm>
          <a:prstGeom prst="rect">
            <a:avLst/>
          </a:prstGeom>
          <a:noFill/>
        </p:spPr>
        <p:txBody>
          <a:bodyPr wrap="square" rtlCol="0">
            <a:spAutoFit/>
          </a:bodyPr>
          <a:lstStyle/>
          <a:p>
            <a:r>
              <a:rPr lang="nb-NO" sz="2400" b="1" dirty="0"/>
              <a:t>Til utskrift: </a:t>
            </a:r>
          </a:p>
          <a:p>
            <a:r>
              <a:rPr lang="nb-NO" sz="2400" dirty="0"/>
              <a:t>Elevene får hver sitt ark, og klipper ut figurene.</a:t>
            </a:r>
          </a:p>
        </p:txBody>
      </p:sp>
    </p:spTree>
    <p:extLst>
      <p:ext uri="{BB962C8B-B14F-4D97-AF65-F5344CB8AC3E}">
        <p14:creationId xmlns:p14="http://schemas.microsoft.com/office/powerpoint/2010/main" val="305422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BEEF68-33B9-49FF-A56E-6673B7A47F8B}"/>
              </a:ext>
            </a:extLst>
          </p:cNvPr>
          <p:cNvSpPr>
            <a:spLocks noGrp="1"/>
          </p:cNvSpPr>
          <p:nvPr>
            <p:ph type="title"/>
          </p:nvPr>
        </p:nvSpPr>
        <p:spPr/>
        <p:txBody>
          <a:bodyPr/>
          <a:lstStyle/>
          <a:p>
            <a:r>
              <a:rPr lang="nb-NO" dirty="0"/>
              <a:t>Over og under</a:t>
            </a:r>
          </a:p>
        </p:txBody>
      </p:sp>
      <p:sp>
        <p:nvSpPr>
          <p:cNvPr id="3" name="Rektangel 2">
            <a:extLst>
              <a:ext uri="{FF2B5EF4-FFF2-40B4-BE49-F238E27FC236}">
                <a16:creationId xmlns:a16="http://schemas.microsoft.com/office/drawing/2014/main" id="{49D2431A-37FB-4731-E340-80D6BCF00D7E}"/>
              </a:ext>
            </a:extLst>
          </p:cNvPr>
          <p:cNvSpPr/>
          <p:nvPr/>
        </p:nvSpPr>
        <p:spPr>
          <a:xfrm>
            <a:off x="4481118" y="1558255"/>
            <a:ext cx="3229762" cy="18707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CBE2E91E-AF9A-2769-AA2B-11CAA5F7A3B4}"/>
              </a:ext>
            </a:extLst>
          </p:cNvPr>
          <p:cNvSpPr/>
          <p:nvPr/>
        </p:nvSpPr>
        <p:spPr>
          <a:xfrm>
            <a:off x="4481118" y="4004449"/>
            <a:ext cx="3229762" cy="1870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40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257214-1DCD-4F6B-A570-9D98981EF82B}"/>
              </a:ext>
            </a:extLst>
          </p:cNvPr>
          <p:cNvSpPr>
            <a:spLocks noGrp="1"/>
          </p:cNvSpPr>
          <p:nvPr>
            <p:ph type="title"/>
          </p:nvPr>
        </p:nvSpPr>
        <p:spPr/>
        <p:txBody>
          <a:bodyPr/>
          <a:lstStyle/>
          <a:p>
            <a:r>
              <a:rPr lang="nb-NO" dirty="0"/>
              <a:t>Høyre og venstre</a:t>
            </a:r>
          </a:p>
        </p:txBody>
      </p:sp>
      <p:sp>
        <p:nvSpPr>
          <p:cNvPr id="3" name="Rektangel 2">
            <a:extLst>
              <a:ext uri="{FF2B5EF4-FFF2-40B4-BE49-F238E27FC236}">
                <a16:creationId xmlns:a16="http://schemas.microsoft.com/office/drawing/2014/main" id="{A94B66DC-5F90-10C2-E97F-EA631689D653}"/>
              </a:ext>
            </a:extLst>
          </p:cNvPr>
          <p:cNvSpPr/>
          <p:nvPr/>
        </p:nvSpPr>
        <p:spPr>
          <a:xfrm>
            <a:off x="7081705" y="2493625"/>
            <a:ext cx="3229762" cy="1870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42F1FA59-F1BE-04EB-8F56-921897311DB4}"/>
              </a:ext>
            </a:extLst>
          </p:cNvPr>
          <p:cNvSpPr/>
          <p:nvPr/>
        </p:nvSpPr>
        <p:spPr>
          <a:xfrm>
            <a:off x="1194331" y="2493624"/>
            <a:ext cx="3229762" cy="18707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5700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C0EE33-AF67-4F17-BB91-E60F15143005}"/>
              </a:ext>
            </a:extLst>
          </p:cNvPr>
          <p:cNvSpPr>
            <a:spLocks noGrp="1"/>
          </p:cNvSpPr>
          <p:nvPr>
            <p:ph type="title"/>
          </p:nvPr>
        </p:nvSpPr>
        <p:spPr/>
        <p:txBody>
          <a:bodyPr/>
          <a:lstStyle/>
          <a:p>
            <a:r>
              <a:rPr lang="nb-NO" dirty="0"/>
              <a:t>I hjørnet</a:t>
            </a:r>
          </a:p>
        </p:txBody>
      </p:sp>
      <p:sp>
        <p:nvSpPr>
          <p:cNvPr id="3" name="Rektangel 2">
            <a:extLst>
              <a:ext uri="{FF2B5EF4-FFF2-40B4-BE49-F238E27FC236}">
                <a16:creationId xmlns:a16="http://schemas.microsoft.com/office/drawing/2014/main" id="{11ACF46A-9168-1DB7-8188-1D9CF6104353}"/>
              </a:ext>
            </a:extLst>
          </p:cNvPr>
          <p:cNvSpPr/>
          <p:nvPr/>
        </p:nvSpPr>
        <p:spPr>
          <a:xfrm>
            <a:off x="312049" y="4157057"/>
            <a:ext cx="3229762" cy="18707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9EA07388-3D64-B48E-0DEC-4DFEDEAA3C53}"/>
              </a:ext>
            </a:extLst>
          </p:cNvPr>
          <p:cNvSpPr/>
          <p:nvPr/>
        </p:nvSpPr>
        <p:spPr>
          <a:xfrm>
            <a:off x="8638786" y="385778"/>
            <a:ext cx="3229762" cy="1870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081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0735B8-4EDA-4717-B0F0-C7CABA71F299}"/>
              </a:ext>
            </a:extLst>
          </p:cNvPr>
          <p:cNvSpPr>
            <a:spLocks noGrp="1"/>
          </p:cNvSpPr>
          <p:nvPr>
            <p:ph type="title"/>
          </p:nvPr>
        </p:nvSpPr>
        <p:spPr/>
        <p:txBody>
          <a:bodyPr/>
          <a:lstStyle/>
          <a:p>
            <a:r>
              <a:rPr lang="nb-NO" dirty="0"/>
              <a:t>Overlapp</a:t>
            </a:r>
          </a:p>
        </p:txBody>
      </p:sp>
      <p:sp>
        <p:nvSpPr>
          <p:cNvPr id="4" name="Rektangel 3">
            <a:extLst>
              <a:ext uri="{FF2B5EF4-FFF2-40B4-BE49-F238E27FC236}">
                <a16:creationId xmlns:a16="http://schemas.microsoft.com/office/drawing/2014/main" id="{C6613C42-BCE4-4941-AAC7-8A1170FF7392}"/>
              </a:ext>
            </a:extLst>
          </p:cNvPr>
          <p:cNvSpPr/>
          <p:nvPr/>
        </p:nvSpPr>
        <p:spPr>
          <a:xfrm>
            <a:off x="2656515" y="3429000"/>
            <a:ext cx="3229762" cy="18707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055EE5C4-B65A-4D9B-A4A0-B18F4116BDA3}"/>
              </a:ext>
            </a:extLst>
          </p:cNvPr>
          <p:cNvSpPr/>
          <p:nvPr/>
        </p:nvSpPr>
        <p:spPr>
          <a:xfrm>
            <a:off x="5360565" y="2399404"/>
            <a:ext cx="3229762" cy="18707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6011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F7ADD73-BE0D-4548-8C20-B774B63C6AB6}"/>
              </a:ext>
            </a:extLst>
          </p:cNvPr>
          <p:cNvSpPr/>
          <p:nvPr/>
        </p:nvSpPr>
        <p:spPr>
          <a:xfrm>
            <a:off x="302003" y="329967"/>
            <a:ext cx="2944535" cy="17588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A5987A74-BD62-423F-A422-C4D886DFB3B5}"/>
              </a:ext>
            </a:extLst>
          </p:cNvPr>
          <p:cNvSpPr/>
          <p:nvPr/>
        </p:nvSpPr>
        <p:spPr>
          <a:xfrm>
            <a:off x="302003" y="2549554"/>
            <a:ext cx="2944535" cy="17588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D716673D-0BA0-4C99-9B7F-0851E2DDA387}"/>
              </a:ext>
            </a:extLst>
          </p:cNvPr>
          <p:cNvSpPr/>
          <p:nvPr/>
        </p:nvSpPr>
        <p:spPr>
          <a:xfrm>
            <a:off x="8945461" y="329967"/>
            <a:ext cx="2944535" cy="17588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0276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F7ADD73-BE0D-4548-8C20-B774B63C6AB6}"/>
              </a:ext>
            </a:extLst>
          </p:cNvPr>
          <p:cNvSpPr/>
          <p:nvPr/>
        </p:nvSpPr>
        <p:spPr>
          <a:xfrm>
            <a:off x="8853099" y="4324485"/>
            <a:ext cx="2944535" cy="17588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Rektangel 4">
            <a:extLst>
              <a:ext uri="{FF2B5EF4-FFF2-40B4-BE49-F238E27FC236}">
                <a16:creationId xmlns:a16="http://schemas.microsoft.com/office/drawing/2014/main" id="{A5987A74-BD62-423F-A422-C4D886DFB3B5}"/>
              </a:ext>
            </a:extLst>
          </p:cNvPr>
          <p:cNvSpPr/>
          <p:nvPr/>
        </p:nvSpPr>
        <p:spPr>
          <a:xfrm>
            <a:off x="503782" y="4244164"/>
            <a:ext cx="2944535" cy="17588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D716673D-0BA0-4C99-9B7F-0851E2DDA387}"/>
              </a:ext>
            </a:extLst>
          </p:cNvPr>
          <p:cNvSpPr/>
          <p:nvPr/>
        </p:nvSpPr>
        <p:spPr>
          <a:xfrm>
            <a:off x="4522132" y="1228754"/>
            <a:ext cx="2944535" cy="17588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471832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8B863AD-9E40-401E-8376-8E46763DC2A7}"/>
              </a:ext>
            </a:extLst>
          </p:cNvPr>
          <p:cNvPicPr>
            <a:picLocks noChangeAspect="1"/>
          </p:cNvPicPr>
          <p:nvPr/>
        </p:nvPicPr>
        <p:blipFill>
          <a:blip r:embed="rId3"/>
          <a:stretch>
            <a:fillRect/>
          </a:stretch>
        </p:blipFill>
        <p:spPr>
          <a:xfrm>
            <a:off x="538497" y="4431280"/>
            <a:ext cx="2950720" cy="1761897"/>
          </a:xfrm>
          <a:prstGeom prst="rect">
            <a:avLst/>
          </a:prstGeom>
        </p:spPr>
      </p:pic>
      <p:pic>
        <p:nvPicPr>
          <p:cNvPr id="3" name="Bilde 2">
            <a:extLst>
              <a:ext uri="{FF2B5EF4-FFF2-40B4-BE49-F238E27FC236}">
                <a16:creationId xmlns:a16="http://schemas.microsoft.com/office/drawing/2014/main" id="{A7EC7620-DF9F-4D96-B283-7751C9C2F8F1}"/>
              </a:ext>
            </a:extLst>
          </p:cNvPr>
          <p:cNvPicPr>
            <a:picLocks noChangeAspect="1"/>
          </p:cNvPicPr>
          <p:nvPr/>
        </p:nvPicPr>
        <p:blipFill>
          <a:blip r:embed="rId4"/>
          <a:stretch>
            <a:fillRect/>
          </a:stretch>
        </p:blipFill>
        <p:spPr>
          <a:xfrm>
            <a:off x="429640" y="363071"/>
            <a:ext cx="2944623" cy="1755800"/>
          </a:xfrm>
          <a:prstGeom prst="rect">
            <a:avLst/>
          </a:prstGeom>
        </p:spPr>
      </p:pic>
      <p:pic>
        <p:nvPicPr>
          <p:cNvPr id="4" name="Bilde 3">
            <a:extLst>
              <a:ext uri="{FF2B5EF4-FFF2-40B4-BE49-F238E27FC236}">
                <a16:creationId xmlns:a16="http://schemas.microsoft.com/office/drawing/2014/main" id="{85604848-E63F-42AA-9419-841F18D86780}"/>
              </a:ext>
            </a:extLst>
          </p:cNvPr>
          <p:cNvPicPr>
            <a:picLocks noChangeAspect="1"/>
          </p:cNvPicPr>
          <p:nvPr/>
        </p:nvPicPr>
        <p:blipFill>
          <a:blip r:embed="rId5"/>
          <a:stretch>
            <a:fillRect/>
          </a:stretch>
        </p:blipFill>
        <p:spPr>
          <a:xfrm>
            <a:off x="8702785" y="4431280"/>
            <a:ext cx="2944623" cy="1755800"/>
          </a:xfrm>
          <a:prstGeom prst="rect">
            <a:avLst/>
          </a:prstGeom>
        </p:spPr>
      </p:pic>
    </p:spTree>
    <p:extLst>
      <p:ext uri="{BB962C8B-B14F-4D97-AF65-F5344CB8AC3E}">
        <p14:creationId xmlns:p14="http://schemas.microsoft.com/office/powerpoint/2010/main" val="3203112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AA7EB16-3E44-42A2-96AE-1C5BF20F135A}"/>
              </a:ext>
            </a:extLst>
          </p:cNvPr>
          <p:cNvPicPr>
            <a:picLocks noChangeAspect="1"/>
          </p:cNvPicPr>
          <p:nvPr/>
        </p:nvPicPr>
        <p:blipFill>
          <a:blip r:embed="rId3"/>
          <a:stretch>
            <a:fillRect/>
          </a:stretch>
        </p:blipFill>
        <p:spPr>
          <a:xfrm>
            <a:off x="465345" y="4630271"/>
            <a:ext cx="2944623" cy="1755800"/>
          </a:xfrm>
          <a:prstGeom prst="rect">
            <a:avLst/>
          </a:prstGeom>
        </p:spPr>
      </p:pic>
      <p:pic>
        <p:nvPicPr>
          <p:cNvPr id="4" name="Bilde 3">
            <a:extLst>
              <a:ext uri="{FF2B5EF4-FFF2-40B4-BE49-F238E27FC236}">
                <a16:creationId xmlns:a16="http://schemas.microsoft.com/office/drawing/2014/main" id="{D8BDBBA0-0CE8-40FD-A9B9-213D498D3326}"/>
              </a:ext>
            </a:extLst>
          </p:cNvPr>
          <p:cNvPicPr>
            <a:picLocks noChangeAspect="1"/>
          </p:cNvPicPr>
          <p:nvPr/>
        </p:nvPicPr>
        <p:blipFill>
          <a:blip r:embed="rId4"/>
          <a:stretch>
            <a:fillRect/>
          </a:stretch>
        </p:blipFill>
        <p:spPr>
          <a:xfrm>
            <a:off x="4849240" y="2551100"/>
            <a:ext cx="2950720" cy="1755800"/>
          </a:xfrm>
          <a:prstGeom prst="rect">
            <a:avLst/>
          </a:prstGeom>
        </p:spPr>
      </p:pic>
      <p:pic>
        <p:nvPicPr>
          <p:cNvPr id="5" name="Bilde 4">
            <a:extLst>
              <a:ext uri="{FF2B5EF4-FFF2-40B4-BE49-F238E27FC236}">
                <a16:creationId xmlns:a16="http://schemas.microsoft.com/office/drawing/2014/main" id="{66633548-EFC4-441E-9EF5-E52A7C39151A}"/>
              </a:ext>
            </a:extLst>
          </p:cNvPr>
          <p:cNvPicPr>
            <a:picLocks noChangeAspect="1"/>
          </p:cNvPicPr>
          <p:nvPr/>
        </p:nvPicPr>
        <p:blipFill>
          <a:blip r:embed="rId5"/>
          <a:stretch>
            <a:fillRect/>
          </a:stretch>
        </p:blipFill>
        <p:spPr>
          <a:xfrm>
            <a:off x="8550383" y="512422"/>
            <a:ext cx="2950720" cy="1761897"/>
          </a:xfrm>
          <a:prstGeom prst="rect">
            <a:avLst/>
          </a:prstGeom>
        </p:spPr>
      </p:pic>
    </p:spTree>
    <p:extLst>
      <p:ext uri="{BB962C8B-B14F-4D97-AF65-F5344CB8AC3E}">
        <p14:creationId xmlns:p14="http://schemas.microsoft.com/office/powerpoint/2010/main" val="855897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descr="Et bilde som inneholder snø, utendørs&#10;&#10;Automatisk generert beskrivelse">
            <a:extLst>
              <a:ext uri="{FF2B5EF4-FFF2-40B4-BE49-F238E27FC236}">
                <a16:creationId xmlns:a16="http://schemas.microsoft.com/office/drawing/2014/main" id="{6844CC4C-42D0-4B90-9DE9-B7A12C553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354" y="503858"/>
            <a:ext cx="4764454" cy="5336188"/>
          </a:xfrm>
          <a:prstGeom prst="rect">
            <a:avLst/>
          </a:prstGeom>
        </p:spPr>
      </p:pic>
    </p:spTree>
    <p:extLst>
      <p:ext uri="{BB962C8B-B14F-4D97-AF65-F5344CB8AC3E}">
        <p14:creationId xmlns:p14="http://schemas.microsoft.com/office/powerpoint/2010/main" val="953440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72FFEF-7EEE-42BD-84EF-62A111929BA1}"/>
              </a:ext>
            </a:extLst>
          </p:cNvPr>
          <p:cNvSpPr>
            <a:spLocks noGrp="1"/>
          </p:cNvSpPr>
          <p:nvPr>
            <p:ph type="title"/>
          </p:nvPr>
        </p:nvSpPr>
        <p:spPr/>
        <p:txBody>
          <a:bodyPr/>
          <a:lstStyle/>
          <a:p>
            <a:r>
              <a:rPr lang="nb-NO" b="1" kern="1200">
                <a:latin typeface="+mj-lt"/>
                <a:ea typeface="+mj-ea"/>
                <a:cs typeface="+mj-cs"/>
              </a:rPr>
              <a:t>Til læreren</a:t>
            </a:r>
            <a:endParaRPr lang="nb-NO" b="1"/>
          </a:p>
        </p:txBody>
      </p:sp>
      <p:sp>
        <p:nvSpPr>
          <p:cNvPr id="3" name="Plassholder for innhold 2">
            <a:extLst>
              <a:ext uri="{FF2B5EF4-FFF2-40B4-BE49-F238E27FC236}">
                <a16:creationId xmlns:a16="http://schemas.microsoft.com/office/drawing/2014/main" id="{7B11F4E4-CDCD-4949-B446-DAB068CA6023}"/>
              </a:ext>
            </a:extLst>
          </p:cNvPr>
          <p:cNvSpPr>
            <a:spLocks noGrp="1"/>
          </p:cNvSpPr>
          <p:nvPr>
            <p:ph idx="1"/>
          </p:nvPr>
        </p:nvSpPr>
        <p:spPr>
          <a:xfrm>
            <a:off x="695325" y="1340767"/>
            <a:ext cx="6624812" cy="5078033"/>
          </a:xfrm>
        </p:spPr>
        <p:txBody>
          <a:bodyPr/>
          <a:lstStyle/>
          <a:p>
            <a:pPr marL="0" indent="0">
              <a:lnSpc>
                <a:spcPct val="110000"/>
              </a:lnSpc>
              <a:spcAft>
                <a:spcPts val="600"/>
              </a:spcAft>
              <a:buSzPct val="80000"/>
              <a:buNone/>
            </a:pPr>
            <a:r>
              <a:rPr lang="nb-NO" sz="2000"/>
              <a:t>Denne presentasjonen er laget for å inspirere deg som lærer på veien mot å lage et undervisningsopplegg tilpasset din elevgruppe. Her er et utvalg av lysark fylt med informasjon, spørsmål som stimulerer til gode samtaler med elevene samt oppgaver til elevene. Presentasjonen er ikke laget for å «dekke» en undervisningstime, men du som lærer kan velge å bruke noen av lysarkene i din undervisning dersom du ønsker det.</a:t>
            </a:r>
          </a:p>
          <a:p>
            <a:pPr marL="0" indent="0">
              <a:lnSpc>
                <a:spcPct val="110000"/>
              </a:lnSpc>
              <a:spcAft>
                <a:spcPts val="600"/>
              </a:spcAft>
              <a:buSzPct val="80000"/>
              <a:buNone/>
            </a:pPr>
            <a:r>
              <a:rPr lang="nb-NO" sz="2000"/>
              <a:t>Hvis du klikker på «notater» nede i vinduet, vil du finne en tekst til hvert lysbilde som beskriver hvordan du kan bruke det.</a:t>
            </a:r>
          </a:p>
          <a:p>
            <a:pPr marL="0" indent="0">
              <a:lnSpc>
                <a:spcPct val="110000"/>
              </a:lnSpc>
              <a:spcAft>
                <a:spcPts val="600"/>
              </a:spcAft>
              <a:buSzPct val="80000"/>
              <a:buNone/>
            </a:pPr>
            <a:r>
              <a:rPr lang="nb-NO" sz="3600"/>
              <a:t>Lykke til!</a:t>
            </a:r>
          </a:p>
          <a:p>
            <a:pPr marL="0" indent="0">
              <a:buNone/>
            </a:pPr>
            <a:endParaRPr lang="nb-NO"/>
          </a:p>
        </p:txBody>
      </p:sp>
      <p:sp>
        <p:nvSpPr>
          <p:cNvPr id="4" name="Plassholder for dato 3">
            <a:extLst>
              <a:ext uri="{FF2B5EF4-FFF2-40B4-BE49-F238E27FC236}">
                <a16:creationId xmlns:a16="http://schemas.microsoft.com/office/drawing/2014/main" id="{C560B987-92ED-4E12-81AE-12521208308B}"/>
              </a:ext>
            </a:extLst>
          </p:cNvPr>
          <p:cNvSpPr>
            <a:spLocks noGrp="1"/>
          </p:cNvSpPr>
          <p:nvPr>
            <p:ph type="dt" sz="half" idx="10"/>
          </p:nvPr>
        </p:nvSpPr>
        <p:spPr/>
        <p:txBody>
          <a:bodyPr/>
          <a:lstStyle/>
          <a:p>
            <a:endParaRPr lang="nb-NO"/>
          </a:p>
        </p:txBody>
      </p:sp>
      <p:sp>
        <p:nvSpPr>
          <p:cNvPr id="5" name="Plassholder for bunntekst 4">
            <a:extLst>
              <a:ext uri="{FF2B5EF4-FFF2-40B4-BE49-F238E27FC236}">
                <a16:creationId xmlns:a16="http://schemas.microsoft.com/office/drawing/2014/main" id="{15F70A87-F329-49C4-BB8E-9F2BD0DAC4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24750C2-848C-4428-BCB2-66D9215C2C4D}"/>
              </a:ext>
            </a:extLst>
          </p:cNvPr>
          <p:cNvSpPr>
            <a:spLocks noGrp="1"/>
          </p:cNvSpPr>
          <p:nvPr>
            <p:ph type="sldNum" sz="quarter" idx="12"/>
          </p:nvPr>
        </p:nvSpPr>
        <p:spPr/>
        <p:txBody>
          <a:bodyPr/>
          <a:lstStyle/>
          <a:p>
            <a:fld id="{62F8C147-E5C9-4E5A-BFDA-02BE385E1D0E}" type="slidenum">
              <a:rPr lang="nb-NO" smtClean="0"/>
              <a:pPr/>
              <a:t>2</a:t>
            </a:fld>
            <a:endParaRPr lang="nb-NO"/>
          </a:p>
        </p:txBody>
      </p:sp>
      <p:sp>
        <p:nvSpPr>
          <p:cNvPr id="8" name="TekstSylinder 7">
            <a:extLst>
              <a:ext uri="{FF2B5EF4-FFF2-40B4-BE49-F238E27FC236}">
                <a16:creationId xmlns:a16="http://schemas.microsoft.com/office/drawing/2014/main" id="{8A0CE96D-09F2-4094-B11A-53FB708ADEE2}"/>
              </a:ext>
            </a:extLst>
          </p:cNvPr>
          <p:cNvSpPr txBox="1"/>
          <p:nvPr/>
        </p:nvSpPr>
        <p:spPr>
          <a:xfrm>
            <a:off x="8094865" y="4492555"/>
            <a:ext cx="3352923" cy="646331"/>
          </a:xfrm>
          <a:prstGeom prst="rect">
            <a:avLst/>
          </a:prstGeom>
          <a:noFill/>
        </p:spPr>
        <p:txBody>
          <a:bodyPr wrap="square" lIns="91440" tIns="45720" rIns="91440" bIns="45720" rtlCol="0" anchor="t">
            <a:spAutoFit/>
          </a:bodyPr>
          <a:lstStyle/>
          <a:p>
            <a:r>
              <a:rPr lang="nb-NO" sz="1200"/>
              <a:t>Bilde: </a:t>
            </a:r>
            <a:r>
              <a:rPr lang="nb-NO" sz="1200">
                <a:ea typeface="+mn-lt"/>
                <a:cs typeface="+mn-lt"/>
              </a:rPr>
              <a:t>Hentet fra boken Se Mitt Språk - en innføring i norsk tegnspråk (Malmquist og </a:t>
            </a:r>
            <a:r>
              <a:rPr lang="nb-NO" sz="1200" dirty="0" err="1">
                <a:ea typeface="+mn-lt"/>
                <a:cs typeface="+mn-lt"/>
              </a:rPr>
              <a:t>Mosand</a:t>
            </a:r>
            <a:r>
              <a:rPr lang="nb-NO" sz="1200">
                <a:ea typeface="+mn-lt"/>
                <a:cs typeface="+mn-lt"/>
              </a:rPr>
              <a:t>, 1996) </a:t>
            </a:r>
            <a:endParaRPr lang="nb-NO" sz="1400">
              <a:solidFill>
                <a:srgbClr val="FF0000"/>
              </a:solidFill>
            </a:endParaRPr>
          </a:p>
        </p:txBody>
      </p:sp>
      <p:pic>
        <p:nvPicPr>
          <p:cNvPr id="9" name="Plassholder for innhold 7">
            <a:extLst>
              <a:ext uri="{FF2B5EF4-FFF2-40B4-BE49-F238E27FC236}">
                <a16:creationId xmlns:a16="http://schemas.microsoft.com/office/drawing/2014/main" id="{5F764B35-6C75-4B67-B601-E577539823B9}"/>
              </a:ext>
            </a:extLst>
          </p:cNvPr>
          <p:cNvPicPr>
            <a:picLocks noChangeAspect="1"/>
          </p:cNvPicPr>
          <p:nvPr/>
        </p:nvPicPr>
        <p:blipFill rotWithShape="1">
          <a:blip r:embed="rId3"/>
          <a:srcRect l="4203" t="4057" r="7059" b="6352"/>
          <a:stretch/>
        </p:blipFill>
        <p:spPr>
          <a:xfrm rot="10800000">
            <a:off x="8091119" y="1636294"/>
            <a:ext cx="3268060" cy="2769037"/>
          </a:xfrm>
          <a:prstGeom prst="rect">
            <a:avLst/>
          </a:prstGeom>
          <a:noFill/>
        </p:spPr>
      </p:pic>
    </p:spTree>
    <p:extLst>
      <p:ext uri="{BB962C8B-B14F-4D97-AF65-F5344CB8AC3E}">
        <p14:creationId xmlns:p14="http://schemas.microsoft.com/office/powerpoint/2010/main" val="298274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B78FDD3-1969-4DD6-A7CF-FCC92DD66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9" y="425791"/>
            <a:ext cx="6800445" cy="5179672"/>
          </a:xfrm>
          <a:prstGeom prst="rect">
            <a:avLst/>
          </a:prstGeom>
        </p:spPr>
      </p:pic>
    </p:spTree>
    <p:extLst>
      <p:ext uri="{BB962C8B-B14F-4D97-AF65-F5344CB8AC3E}">
        <p14:creationId xmlns:p14="http://schemas.microsoft.com/office/powerpoint/2010/main" val="276517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descr="Et bilde som inneholder snø, utendørs&#10;&#10;Automatisk generert beskrivelse">
            <a:extLst>
              <a:ext uri="{FF2B5EF4-FFF2-40B4-BE49-F238E27FC236}">
                <a16:creationId xmlns:a16="http://schemas.microsoft.com/office/drawing/2014/main" id="{63E111C6-D2BA-45B5-A686-27C4F2E50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037" y="632206"/>
            <a:ext cx="10023500" cy="5496219"/>
          </a:xfrm>
          <a:prstGeom prst="rect">
            <a:avLst/>
          </a:prstGeom>
        </p:spPr>
      </p:pic>
    </p:spTree>
    <p:extLst>
      <p:ext uri="{BB962C8B-B14F-4D97-AF65-F5344CB8AC3E}">
        <p14:creationId xmlns:p14="http://schemas.microsoft.com/office/powerpoint/2010/main" val="3359533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descr="Et bilde som inneholder utendørs&#10;&#10;Automatisk generert beskrivelse">
            <a:extLst>
              <a:ext uri="{FF2B5EF4-FFF2-40B4-BE49-F238E27FC236}">
                <a16:creationId xmlns:a16="http://schemas.microsoft.com/office/drawing/2014/main" id="{E1293A9F-7C24-41A1-92FC-168F36A42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777" y="652661"/>
            <a:ext cx="8816189" cy="5466037"/>
          </a:xfrm>
          <a:prstGeom prst="rect">
            <a:avLst/>
          </a:prstGeom>
        </p:spPr>
      </p:pic>
    </p:spTree>
    <p:extLst>
      <p:ext uri="{BB962C8B-B14F-4D97-AF65-F5344CB8AC3E}">
        <p14:creationId xmlns:p14="http://schemas.microsoft.com/office/powerpoint/2010/main" val="3651767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descr="Et bilde som inneholder snø, utendørs&#10;&#10;Automatisk generert beskrivelse">
            <a:extLst>
              <a:ext uri="{FF2B5EF4-FFF2-40B4-BE49-F238E27FC236}">
                <a16:creationId xmlns:a16="http://schemas.microsoft.com/office/drawing/2014/main" id="{6D1E50E5-E1F2-4917-950A-2EE80AE36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630" y="613149"/>
            <a:ext cx="5644240" cy="5202108"/>
          </a:xfrm>
          <a:prstGeom prst="rect">
            <a:avLst/>
          </a:prstGeom>
        </p:spPr>
      </p:pic>
    </p:spTree>
    <p:extLst>
      <p:ext uri="{BB962C8B-B14F-4D97-AF65-F5344CB8AC3E}">
        <p14:creationId xmlns:p14="http://schemas.microsoft.com/office/powerpoint/2010/main" val="3543254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descr="Et bilde som inneholder bakke, utendørs, fylt, sand&#10;&#10;Automatisk generert beskrivelse">
            <a:extLst>
              <a:ext uri="{FF2B5EF4-FFF2-40B4-BE49-F238E27FC236}">
                <a16:creationId xmlns:a16="http://schemas.microsoft.com/office/drawing/2014/main" id="{15D6BEB1-B04B-4222-A958-26EF97AD2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677" y="684823"/>
            <a:ext cx="5589377" cy="4890705"/>
          </a:xfrm>
          <a:prstGeom prst="rect">
            <a:avLst/>
          </a:prstGeom>
        </p:spPr>
      </p:pic>
    </p:spTree>
    <p:extLst>
      <p:ext uri="{BB962C8B-B14F-4D97-AF65-F5344CB8AC3E}">
        <p14:creationId xmlns:p14="http://schemas.microsoft.com/office/powerpoint/2010/main" val="1052926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descr="Et bilde som inneholder snø, utendørs&#10;&#10;Automatisk generert beskrivelse">
            <a:extLst>
              <a:ext uri="{FF2B5EF4-FFF2-40B4-BE49-F238E27FC236}">
                <a16:creationId xmlns:a16="http://schemas.microsoft.com/office/drawing/2014/main" id="{B52DD87D-C1A1-4A6B-A3EB-6FA094B35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492" y="753012"/>
            <a:ext cx="5274723" cy="4712086"/>
          </a:xfrm>
          <a:prstGeom prst="rect">
            <a:avLst/>
          </a:prstGeom>
        </p:spPr>
      </p:pic>
    </p:spTree>
    <p:extLst>
      <p:ext uri="{BB962C8B-B14F-4D97-AF65-F5344CB8AC3E}">
        <p14:creationId xmlns:p14="http://schemas.microsoft.com/office/powerpoint/2010/main" val="2455065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Bilde 2" descr="Et bilde som inneholder utendørs, snø&#10;&#10;Automatisk generert beskrivelse">
            <a:extLst>
              <a:ext uri="{FF2B5EF4-FFF2-40B4-BE49-F238E27FC236}">
                <a16:creationId xmlns:a16="http://schemas.microsoft.com/office/drawing/2014/main" id="{6727B1F0-9632-4320-AC3C-14740F3DA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476" y="559177"/>
            <a:ext cx="4537195" cy="5134592"/>
          </a:xfrm>
          <a:prstGeom prst="rect">
            <a:avLst/>
          </a:prstGeom>
        </p:spPr>
      </p:pic>
    </p:spTree>
    <p:extLst>
      <p:ext uri="{BB962C8B-B14F-4D97-AF65-F5344CB8AC3E}">
        <p14:creationId xmlns:p14="http://schemas.microsoft.com/office/powerpoint/2010/main" val="263761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CC9E470-6FD8-4640-A21C-BF311F0A8EE6}"/>
              </a:ext>
            </a:extLst>
          </p:cNvPr>
          <p:cNvPicPr>
            <a:picLocks noChangeAspect="1"/>
          </p:cNvPicPr>
          <p:nvPr/>
        </p:nvPicPr>
        <p:blipFill>
          <a:blip r:embed="rId3"/>
          <a:stretch>
            <a:fillRect/>
          </a:stretch>
        </p:blipFill>
        <p:spPr>
          <a:xfrm>
            <a:off x="461217" y="1387674"/>
            <a:ext cx="3045294" cy="3446974"/>
          </a:xfrm>
          <a:prstGeom prst="rect">
            <a:avLst/>
          </a:prstGeom>
        </p:spPr>
      </p:pic>
      <p:pic>
        <p:nvPicPr>
          <p:cNvPr id="3" name="Bilde 2">
            <a:extLst>
              <a:ext uri="{FF2B5EF4-FFF2-40B4-BE49-F238E27FC236}">
                <a16:creationId xmlns:a16="http://schemas.microsoft.com/office/drawing/2014/main" id="{C489FFF5-EBFA-45B4-BCBD-D6197F54A3B9}"/>
              </a:ext>
            </a:extLst>
          </p:cNvPr>
          <p:cNvPicPr>
            <a:picLocks noChangeAspect="1"/>
          </p:cNvPicPr>
          <p:nvPr/>
        </p:nvPicPr>
        <p:blipFill>
          <a:blip r:embed="rId4"/>
          <a:stretch>
            <a:fillRect/>
          </a:stretch>
        </p:blipFill>
        <p:spPr>
          <a:xfrm>
            <a:off x="3968886" y="1387674"/>
            <a:ext cx="3862272" cy="3446974"/>
          </a:xfrm>
          <a:prstGeom prst="rect">
            <a:avLst/>
          </a:prstGeom>
        </p:spPr>
      </p:pic>
      <p:pic>
        <p:nvPicPr>
          <p:cNvPr id="4" name="Bilde 3">
            <a:extLst>
              <a:ext uri="{FF2B5EF4-FFF2-40B4-BE49-F238E27FC236}">
                <a16:creationId xmlns:a16="http://schemas.microsoft.com/office/drawing/2014/main" id="{722C9922-B141-4720-92E3-0E805F0F00FD}"/>
              </a:ext>
            </a:extLst>
          </p:cNvPr>
          <p:cNvPicPr>
            <a:picLocks noChangeAspect="1"/>
          </p:cNvPicPr>
          <p:nvPr/>
        </p:nvPicPr>
        <p:blipFill>
          <a:blip r:embed="rId5"/>
          <a:stretch>
            <a:fillRect/>
          </a:stretch>
        </p:blipFill>
        <p:spPr>
          <a:xfrm>
            <a:off x="8142051" y="1509363"/>
            <a:ext cx="3798954" cy="3325285"/>
          </a:xfrm>
          <a:prstGeom prst="rect">
            <a:avLst/>
          </a:prstGeom>
        </p:spPr>
      </p:pic>
      <p:sp>
        <p:nvSpPr>
          <p:cNvPr id="5" name="TekstSylinder 4">
            <a:extLst>
              <a:ext uri="{FF2B5EF4-FFF2-40B4-BE49-F238E27FC236}">
                <a16:creationId xmlns:a16="http://schemas.microsoft.com/office/drawing/2014/main" id="{1BC4395B-EA6E-4C71-AA6C-EABAE847ED34}"/>
              </a:ext>
            </a:extLst>
          </p:cNvPr>
          <p:cNvSpPr txBox="1"/>
          <p:nvPr/>
        </p:nvSpPr>
        <p:spPr>
          <a:xfrm>
            <a:off x="544749" y="5029200"/>
            <a:ext cx="1157591" cy="1323439"/>
          </a:xfrm>
          <a:prstGeom prst="rect">
            <a:avLst/>
          </a:prstGeom>
          <a:noFill/>
        </p:spPr>
        <p:txBody>
          <a:bodyPr wrap="square" rtlCol="0">
            <a:spAutoFit/>
          </a:bodyPr>
          <a:lstStyle/>
          <a:p>
            <a:r>
              <a:rPr lang="nb-NO" sz="8000" dirty="0">
                <a:latin typeface="Comic Sans MS" panose="030F0702030302020204" pitchFamily="66" charset="0"/>
              </a:rPr>
              <a:t>A</a:t>
            </a:r>
          </a:p>
        </p:txBody>
      </p:sp>
      <p:sp>
        <p:nvSpPr>
          <p:cNvPr id="6" name="TekstSylinder 5">
            <a:extLst>
              <a:ext uri="{FF2B5EF4-FFF2-40B4-BE49-F238E27FC236}">
                <a16:creationId xmlns:a16="http://schemas.microsoft.com/office/drawing/2014/main" id="{547B0651-CAE9-4A5D-BC24-2251E2C8BA65}"/>
              </a:ext>
            </a:extLst>
          </p:cNvPr>
          <p:cNvSpPr txBox="1"/>
          <p:nvPr/>
        </p:nvSpPr>
        <p:spPr>
          <a:xfrm>
            <a:off x="3968886" y="5029200"/>
            <a:ext cx="1468876" cy="1323439"/>
          </a:xfrm>
          <a:prstGeom prst="rect">
            <a:avLst/>
          </a:prstGeom>
          <a:noFill/>
        </p:spPr>
        <p:txBody>
          <a:bodyPr wrap="square" rtlCol="0">
            <a:spAutoFit/>
          </a:bodyPr>
          <a:lstStyle/>
          <a:p>
            <a:r>
              <a:rPr lang="nb-NO" sz="8000" dirty="0">
                <a:latin typeface="Comic Sans MS" panose="030F0702030302020204" pitchFamily="66" charset="0"/>
              </a:rPr>
              <a:t>B</a:t>
            </a:r>
          </a:p>
        </p:txBody>
      </p:sp>
      <p:sp>
        <p:nvSpPr>
          <p:cNvPr id="7" name="TekstSylinder 6">
            <a:extLst>
              <a:ext uri="{FF2B5EF4-FFF2-40B4-BE49-F238E27FC236}">
                <a16:creationId xmlns:a16="http://schemas.microsoft.com/office/drawing/2014/main" id="{E23B0407-21B4-433A-B0B0-9A959292F1D8}"/>
              </a:ext>
            </a:extLst>
          </p:cNvPr>
          <p:cNvSpPr txBox="1"/>
          <p:nvPr/>
        </p:nvSpPr>
        <p:spPr>
          <a:xfrm>
            <a:off x="8210145" y="5165387"/>
            <a:ext cx="1031132" cy="1323439"/>
          </a:xfrm>
          <a:prstGeom prst="rect">
            <a:avLst/>
          </a:prstGeom>
          <a:noFill/>
        </p:spPr>
        <p:txBody>
          <a:bodyPr wrap="square" rtlCol="0">
            <a:spAutoFit/>
          </a:bodyPr>
          <a:lstStyle/>
          <a:p>
            <a:r>
              <a:rPr lang="nb-NO" sz="8000" dirty="0">
                <a:latin typeface="Comic Sans MS" panose="030F0702030302020204" pitchFamily="66" charset="0"/>
              </a:rPr>
              <a:t>C</a:t>
            </a:r>
          </a:p>
        </p:txBody>
      </p:sp>
    </p:spTree>
    <p:extLst>
      <p:ext uri="{BB962C8B-B14F-4D97-AF65-F5344CB8AC3E}">
        <p14:creationId xmlns:p14="http://schemas.microsoft.com/office/powerpoint/2010/main" val="1829368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6392EFD-EA4E-4359-A33B-66E6D10C7228}"/>
              </a:ext>
            </a:extLst>
          </p:cNvPr>
          <p:cNvPicPr>
            <a:picLocks noChangeAspect="1"/>
          </p:cNvPicPr>
          <p:nvPr/>
        </p:nvPicPr>
        <p:blipFill>
          <a:blip r:embed="rId3"/>
          <a:stretch>
            <a:fillRect/>
          </a:stretch>
        </p:blipFill>
        <p:spPr>
          <a:xfrm>
            <a:off x="145670" y="1714857"/>
            <a:ext cx="3919307" cy="2985135"/>
          </a:xfrm>
          <a:prstGeom prst="rect">
            <a:avLst/>
          </a:prstGeom>
        </p:spPr>
      </p:pic>
      <p:pic>
        <p:nvPicPr>
          <p:cNvPr id="3" name="Bilde 2">
            <a:extLst>
              <a:ext uri="{FF2B5EF4-FFF2-40B4-BE49-F238E27FC236}">
                <a16:creationId xmlns:a16="http://schemas.microsoft.com/office/drawing/2014/main" id="{8DB5907A-D3E4-456E-9DF8-4010FE96C3B4}"/>
              </a:ext>
            </a:extLst>
          </p:cNvPr>
          <p:cNvPicPr>
            <a:picLocks noChangeAspect="1"/>
          </p:cNvPicPr>
          <p:nvPr/>
        </p:nvPicPr>
        <p:blipFill rotWithShape="1">
          <a:blip r:embed="rId4"/>
          <a:srcRect r="19193"/>
          <a:stretch/>
        </p:blipFill>
        <p:spPr>
          <a:xfrm>
            <a:off x="4245843" y="1627374"/>
            <a:ext cx="4394006" cy="2978316"/>
          </a:xfrm>
          <a:prstGeom prst="rect">
            <a:avLst/>
          </a:prstGeom>
        </p:spPr>
      </p:pic>
      <p:pic>
        <p:nvPicPr>
          <p:cNvPr id="4" name="Bilde 3">
            <a:extLst>
              <a:ext uri="{FF2B5EF4-FFF2-40B4-BE49-F238E27FC236}">
                <a16:creationId xmlns:a16="http://schemas.microsoft.com/office/drawing/2014/main" id="{79711BFF-2E54-4081-9E31-607B4C1105A1}"/>
              </a:ext>
            </a:extLst>
          </p:cNvPr>
          <p:cNvPicPr>
            <a:picLocks noChangeAspect="1"/>
          </p:cNvPicPr>
          <p:nvPr/>
        </p:nvPicPr>
        <p:blipFill>
          <a:blip r:embed="rId5"/>
          <a:stretch>
            <a:fillRect/>
          </a:stretch>
        </p:blipFill>
        <p:spPr>
          <a:xfrm>
            <a:off x="8820715" y="1627374"/>
            <a:ext cx="3230200" cy="2978316"/>
          </a:xfrm>
          <a:prstGeom prst="rect">
            <a:avLst/>
          </a:prstGeom>
        </p:spPr>
      </p:pic>
      <p:sp>
        <p:nvSpPr>
          <p:cNvPr id="5" name="TekstSylinder 4">
            <a:extLst>
              <a:ext uri="{FF2B5EF4-FFF2-40B4-BE49-F238E27FC236}">
                <a16:creationId xmlns:a16="http://schemas.microsoft.com/office/drawing/2014/main" id="{A6C8ED88-351A-44B3-BCAD-6B044C797191}"/>
              </a:ext>
            </a:extLst>
          </p:cNvPr>
          <p:cNvSpPr txBox="1"/>
          <p:nvPr/>
        </p:nvSpPr>
        <p:spPr>
          <a:xfrm>
            <a:off x="1128409" y="4893013"/>
            <a:ext cx="1313234" cy="1323439"/>
          </a:xfrm>
          <a:prstGeom prst="rect">
            <a:avLst/>
          </a:prstGeom>
          <a:noFill/>
        </p:spPr>
        <p:txBody>
          <a:bodyPr wrap="square" rtlCol="0">
            <a:spAutoFit/>
          </a:bodyPr>
          <a:lstStyle/>
          <a:p>
            <a:r>
              <a:rPr lang="nb-NO" sz="8000" dirty="0">
                <a:latin typeface="Comic Sans MS" panose="030F0702030302020204" pitchFamily="66" charset="0"/>
              </a:rPr>
              <a:t>A</a:t>
            </a:r>
          </a:p>
        </p:txBody>
      </p:sp>
      <p:sp>
        <p:nvSpPr>
          <p:cNvPr id="6" name="TekstSylinder 5">
            <a:extLst>
              <a:ext uri="{FF2B5EF4-FFF2-40B4-BE49-F238E27FC236}">
                <a16:creationId xmlns:a16="http://schemas.microsoft.com/office/drawing/2014/main" id="{E01640DC-0E6B-41EB-A72B-D22044725F3F}"/>
              </a:ext>
            </a:extLst>
          </p:cNvPr>
          <p:cNvSpPr txBox="1"/>
          <p:nvPr/>
        </p:nvSpPr>
        <p:spPr>
          <a:xfrm>
            <a:off x="5090811" y="4883286"/>
            <a:ext cx="1313234" cy="1323439"/>
          </a:xfrm>
          <a:prstGeom prst="rect">
            <a:avLst/>
          </a:prstGeom>
          <a:noFill/>
        </p:spPr>
        <p:txBody>
          <a:bodyPr wrap="square" rtlCol="0">
            <a:spAutoFit/>
          </a:bodyPr>
          <a:lstStyle/>
          <a:p>
            <a:r>
              <a:rPr lang="nb-NO" sz="8000" dirty="0">
                <a:latin typeface="Comic Sans MS" panose="030F0702030302020204" pitchFamily="66" charset="0"/>
              </a:rPr>
              <a:t>B</a:t>
            </a:r>
          </a:p>
        </p:txBody>
      </p:sp>
      <p:sp>
        <p:nvSpPr>
          <p:cNvPr id="7" name="TekstSylinder 6">
            <a:extLst>
              <a:ext uri="{FF2B5EF4-FFF2-40B4-BE49-F238E27FC236}">
                <a16:creationId xmlns:a16="http://schemas.microsoft.com/office/drawing/2014/main" id="{69E85873-319D-4655-8BB9-FA4590D69CA7}"/>
              </a:ext>
            </a:extLst>
          </p:cNvPr>
          <p:cNvSpPr txBox="1"/>
          <p:nvPr/>
        </p:nvSpPr>
        <p:spPr>
          <a:xfrm>
            <a:off x="9124545" y="4893013"/>
            <a:ext cx="1429966" cy="1323439"/>
          </a:xfrm>
          <a:prstGeom prst="rect">
            <a:avLst/>
          </a:prstGeom>
          <a:noFill/>
        </p:spPr>
        <p:txBody>
          <a:bodyPr wrap="square" rtlCol="0">
            <a:spAutoFit/>
          </a:bodyPr>
          <a:lstStyle/>
          <a:p>
            <a:r>
              <a:rPr lang="nb-NO" sz="8000" dirty="0">
                <a:latin typeface="Comic Sans MS" panose="030F0702030302020204" pitchFamily="66" charset="0"/>
              </a:rPr>
              <a:t>c</a:t>
            </a:r>
          </a:p>
        </p:txBody>
      </p:sp>
    </p:spTree>
    <p:extLst>
      <p:ext uri="{BB962C8B-B14F-4D97-AF65-F5344CB8AC3E}">
        <p14:creationId xmlns:p14="http://schemas.microsoft.com/office/powerpoint/2010/main" val="438138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0ED68E-39E1-44BD-A28C-61B7ADDF8F3E}"/>
              </a:ext>
            </a:extLst>
          </p:cNvPr>
          <p:cNvSpPr>
            <a:spLocks noGrp="1"/>
          </p:cNvSpPr>
          <p:nvPr>
            <p:ph type="title"/>
          </p:nvPr>
        </p:nvSpPr>
        <p:spPr>
          <a:xfrm>
            <a:off x="695325" y="635793"/>
            <a:ext cx="10564813" cy="642938"/>
          </a:xfrm>
        </p:spPr>
        <p:txBody>
          <a:bodyPr/>
          <a:lstStyle/>
          <a:p>
            <a:br>
              <a:rPr lang="nb-NO"/>
            </a:br>
            <a:r>
              <a:rPr lang="nb-NO"/>
              <a:t>Hvilket bilde snakker jeg om nå?</a:t>
            </a:r>
            <a:br>
              <a:rPr lang="en-GB"/>
            </a:br>
            <a:endParaRPr lang="nb-NO"/>
          </a:p>
        </p:txBody>
      </p:sp>
      <p:sp>
        <p:nvSpPr>
          <p:cNvPr id="4" name="Plassholder for dato 3">
            <a:extLst>
              <a:ext uri="{FF2B5EF4-FFF2-40B4-BE49-F238E27FC236}">
                <a16:creationId xmlns:a16="http://schemas.microsoft.com/office/drawing/2014/main" id="{A7DEB42C-FB3A-450C-95CC-AEC5B8D45DA2}"/>
              </a:ext>
            </a:extLst>
          </p:cNvPr>
          <p:cNvSpPr>
            <a:spLocks noGrp="1"/>
          </p:cNvSpPr>
          <p:nvPr>
            <p:ph type="dt" sz="half" idx="10"/>
          </p:nvPr>
        </p:nvSpPr>
        <p:spPr/>
        <p:txBody>
          <a:bodyPr/>
          <a:lstStyle/>
          <a:p>
            <a:endParaRPr lang="nb-NO"/>
          </a:p>
        </p:txBody>
      </p:sp>
      <p:sp>
        <p:nvSpPr>
          <p:cNvPr id="5" name="Plassholder for bunntekst 4">
            <a:extLst>
              <a:ext uri="{FF2B5EF4-FFF2-40B4-BE49-F238E27FC236}">
                <a16:creationId xmlns:a16="http://schemas.microsoft.com/office/drawing/2014/main" id="{E09B8E63-270A-4981-96E3-4F4A282A4C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BEC5BC-57EA-4C0C-ABC3-3E8B13679DEB}"/>
              </a:ext>
            </a:extLst>
          </p:cNvPr>
          <p:cNvSpPr>
            <a:spLocks noGrp="1"/>
          </p:cNvSpPr>
          <p:nvPr>
            <p:ph type="sldNum" sz="quarter" idx="12"/>
          </p:nvPr>
        </p:nvSpPr>
        <p:spPr/>
        <p:txBody>
          <a:bodyPr/>
          <a:lstStyle/>
          <a:p>
            <a:fld id="{62F8C147-E5C9-4E5A-BFDA-02BE385E1D0E}" type="slidenum">
              <a:rPr lang="nb-NO" smtClean="0"/>
              <a:pPr/>
              <a:t>29</a:t>
            </a:fld>
            <a:endParaRPr lang="nb-NO"/>
          </a:p>
        </p:txBody>
      </p:sp>
      <p:pic>
        <p:nvPicPr>
          <p:cNvPr id="7" name="Bilde 6" descr="Et bilde som inneholder snø, utendørs&#10;&#10;Automatisk generert beskrivelse">
            <a:extLst>
              <a:ext uri="{FF2B5EF4-FFF2-40B4-BE49-F238E27FC236}">
                <a16:creationId xmlns:a16="http://schemas.microsoft.com/office/drawing/2014/main" id="{35289782-B427-4D6F-928F-D142295D4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1652588"/>
            <a:ext cx="3625850" cy="1955800"/>
          </a:xfrm>
          <a:prstGeom prst="rect">
            <a:avLst/>
          </a:prstGeom>
        </p:spPr>
      </p:pic>
      <p:pic>
        <p:nvPicPr>
          <p:cNvPr id="8" name="Bilde 7" descr="Et bilde som inneholder utendørs&#10;&#10;Automatisk generert beskrivelse">
            <a:extLst>
              <a:ext uri="{FF2B5EF4-FFF2-40B4-BE49-F238E27FC236}">
                <a16:creationId xmlns:a16="http://schemas.microsoft.com/office/drawing/2014/main" id="{813A2919-50C1-40BE-A12B-C01986301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3679825"/>
            <a:ext cx="3625850" cy="2220913"/>
          </a:xfrm>
          <a:prstGeom prst="rect">
            <a:avLst/>
          </a:prstGeom>
        </p:spPr>
      </p:pic>
      <p:pic>
        <p:nvPicPr>
          <p:cNvPr id="9" name="Bilde 8" descr="Et bilde som inneholder snø, utendørs&#10;&#10;Automatisk generert beskrivelse">
            <a:extLst>
              <a:ext uri="{FF2B5EF4-FFF2-40B4-BE49-F238E27FC236}">
                <a16:creationId xmlns:a16="http://schemas.microsoft.com/office/drawing/2014/main" id="{7DD8772F-1F3E-4EEC-829E-2D832A9D5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613" y="1652588"/>
            <a:ext cx="2176463" cy="2001838"/>
          </a:xfrm>
          <a:prstGeom prst="rect">
            <a:avLst/>
          </a:prstGeom>
        </p:spPr>
      </p:pic>
      <p:pic>
        <p:nvPicPr>
          <p:cNvPr id="10" name="Bilde 9" descr="Et bilde som inneholder bakke, utendørs, fylt, sand&#10;&#10;Automatisk generert beskrivelse">
            <a:extLst>
              <a:ext uri="{FF2B5EF4-FFF2-40B4-BE49-F238E27FC236}">
                <a16:creationId xmlns:a16="http://schemas.microsoft.com/office/drawing/2014/main" id="{1CB86C01-DE53-4659-9317-AAB656395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2100" y="1652588"/>
            <a:ext cx="2297113" cy="2001838"/>
          </a:xfrm>
          <a:prstGeom prst="rect">
            <a:avLst/>
          </a:prstGeom>
        </p:spPr>
      </p:pic>
      <p:pic>
        <p:nvPicPr>
          <p:cNvPr id="11" name="Bilde 10" descr="Et bilde som inneholder snø, utendørs&#10;&#10;Automatisk generert beskrivelse">
            <a:extLst>
              <a:ext uri="{FF2B5EF4-FFF2-40B4-BE49-F238E27FC236}">
                <a16:creationId xmlns:a16="http://schemas.microsoft.com/office/drawing/2014/main" id="{A46F880B-4EF8-4BC2-8D7B-98EAFCBDF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2238" y="1652588"/>
            <a:ext cx="2247900" cy="2001838"/>
          </a:xfrm>
          <a:prstGeom prst="rect">
            <a:avLst/>
          </a:prstGeom>
        </p:spPr>
      </p:pic>
      <p:pic>
        <p:nvPicPr>
          <p:cNvPr id="12" name="Bilde 11">
            <a:extLst>
              <a:ext uri="{FF2B5EF4-FFF2-40B4-BE49-F238E27FC236}">
                <a16:creationId xmlns:a16="http://schemas.microsoft.com/office/drawing/2014/main" id="{D9EEF434-72A1-4383-A71F-593964B732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613" y="3725863"/>
            <a:ext cx="2878138" cy="2174875"/>
          </a:xfrm>
          <a:prstGeom prst="rect">
            <a:avLst/>
          </a:prstGeom>
        </p:spPr>
      </p:pic>
      <p:pic>
        <p:nvPicPr>
          <p:cNvPr id="13" name="Bilde 12" descr="Et bilde som inneholder snø, utendørs&#10;&#10;Automatisk generert beskrivelse">
            <a:extLst>
              <a:ext uri="{FF2B5EF4-FFF2-40B4-BE49-F238E27FC236}">
                <a16:creationId xmlns:a16="http://schemas.microsoft.com/office/drawing/2014/main" id="{BCC12294-8E97-4629-95B6-AA7974D90C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2188" y="3725863"/>
            <a:ext cx="1933575" cy="2174875"/>
          </a:xfrm>
          <a:prstGeom prst="rect">
            <a:avLst/>
          </a:prstGeom>
        </p:spPr>
      </p:pic>
      <p:pic>
        <p:nvPicPr>
          <p:cNvPr id="14" name="Bilde 13" descr="Et bilde som inneholder utendørs, snø&#10;&#10;Automatisk generert beskrivelse">
            <a:extLst>
              <a:ext uri="{FF2B5EF4-FFF2-40B4-BE49-F238E27FC236}">
                <a16:creationId xmlns:a16="http://schemas.microsoft.com/office/drawing/2014/main" id="{DF964D07-8B48-44DD-8285-9C0E3849DB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7200" y="3725863"/>
            <a:ext cx="1912938" cy="2174875"/>
          </a:xfrm>
          <a:prstGeom prst="rect">
            <a:avLst/>
          </a:prstGeom>
        </p:spPr>
      </p:pic>
    </p:spTree>
    <p:extLst>
      <p:ext uri="{BB962C8B-B14F-4D97-AF65-F5344CB8AC3E}">
        <p14:creationId xmlns:p14="http://schemas.microsoft.com/office/powerpoint/2010/main" val="143423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16F1A7-5E10-C345-9972-861FB89E1FDE}"/>
              </a:ext>
            </a:extLst>
          </p:cNvPr>
          <p:cNvSpPr>
            <a:spLocks noGrp="1"/>
          </p:cNvSpPr>
          <p:nvPr>
            <p:ph type="title"/>
          </p:nvPr>
        </p:nvSpPr>
        <p:spPr>
          <a:xfrm>
            <a:off x="695325" y="585528"/>
            <a:ext cx="10564813" cy="638435"/>
          </a:xfrm>
          <a:prstGeom prst="rect">
            <a:avLst/>
          </a:prstGeom>
        </p:spPr>
        <p:txBody>
          <a:bodyPr anchor="ctr">
            <a:normAutofit/>
          </a:bodyPr>
          <a:lstStyle/>
          <a:p>
            <a:r>
              <a:rPr lang="nb-NO" dirty="0"/>
              <a:t>Plassering i tegnrommet</a:t>
            </a:r>
            <a:endParaRPr lang="nb-NO" dirty="0">
              <a:cs typeface="Arial"/>
            </a:endParaRPr>
          </a:p>
        </p:txBody>
      </p:sp>
      <p:sp>
        <p:nvSpPr>
          <p:cNvPr id="13" name="Content Placeholder 2">
            <a:extLst>
              <a:ext uri="{FF2B5EF4-FFF2-40B4-BE49-F238E27FC236}">
                <a16:creationId xmlns:a16="http://schemas.microsoft.com/office/drawing/2014/main" id="{0BC5700A-C322-47B2-8C32-4C727BD95737}"/>
              </a:ext>
            </a:extLst>
          </p:cNvPr>
          <p:cNvSpPr>
            <a:spLocks noGrp="1"/>
          </p:cNvSpPr>
          <p:nvPr>
            <p:ph idx="1"/>
          </p:nvPr>
        </p:nvSpPr>
        <p:spPr>
          <a:xfrm>
            <a:off x="6343436" y="2224133"/>
            <a:ext cx="5100638" cy="2520280"/>
          </a:xfrm>
        </p:spPr>
        <p:txBody>
          <a:bodyPr vert="horz" lIns="0" tIns="0" rIns="0" bIns="0" rtlCol="0" anchor="t">
            <a:noAutofit/>
          </a:bodyPr>
          <a:lstStyle/>
          <a:p>
            <a:pPr>
              <a:buFont typeface="Arial" panose="020B0604020202020204" pitchFamily="34" charset="0"/>
              <a:buChar char="•"/>
            </a:pPr>
            <a:r>
              <a:rPr lang="nb-NO" sz="1800" dirty="0"/>
              <a:t>Rommet foran kroppen kalles tegnrommet</a:t>
            </a:r>
            <a:endParaRPr lang="nb-NO" sz="1800" dirty="0">
              <a:cs typeface="Arial"/>
            </a:endParaRPr>
          </a:p>
          <a:p>
            <a:pPr>
              <a:buFont typeface="Arial" panose="020B0604020202020204" pitchFamily="34" charset="0"/>
              <a:buChar char="•"/>
            </a:pPr>
            <a:r>
              <a:rPr lang="nb-NO" sz="1800" dirty="0"/>
              <a:t>Utnyttelsen av tegnrommet gir helt spesielle muligheter i tegnspråk, som vi ikke har i talte språk</a:t>
            </a:r>
            <a:endParaRPr lang="nb-NO" sz="1800" dirty="0">
              <a:cs typeface="Arial"/>
            </a:endParaRPr>
          </a:p>
          <a:p>
            <a:pPr>
              <a:buFont typeface="Arial" panose="020B0604020202020204" pitchFamily="34" charset="0"/>
              <a:buChar char="•"/>
            </a:pPr>
            <a:r>
              <a:rPr lang="nb-NO" sz="1800" dirty="0"/>
              <a:t>Vi kan plassere (lokalisere) noe både innenfor og utenfor tegnrommet (men </a:t>
            </a:r>
            <a:r>
              <a:rPr lang="nb-NO" sz="1800" i="1" dirty="0"/>
              <a:t>tegnene</a:t>
            </a:r>
            <a:r>
              <a:rPr lang="nb-NO" sz="1800" dirty="0"/>
              <a:t> plasseres alltid innenfor).</a:t>
            </a:r>
            <a:endParaRPr lang="nb-NO" sz="1800" dirty="0">
              <a:cs typeface="Arial"/>
            </a:endParaRPr>
          </a:p>
          <a:p>
            <a:pPr>
              <a:buFont typeface="Arial" panose="020B0604020202020204" pitchFamily="34" charset="0"/>
              <a:buChar char="•"/>
            </a:pPr>
            <a:endParaRPr lang="nb-NO" sz="1800" dirty="0"/>
          </a:p>
        </p:txBody>
      </p:sp>
      <p:sp>
        <p:nvSpPr>
          <p:cNvPr id="6" name="Plassholder for lysbildenummer 5">
            <a:extLst>
              <a:ext uri="{FF2B5EF4-FFF2-40B4-BE49-F238E27FC236}">
                <a16:creationId xmlns:a16="http://schemas.microsoft.com/office/drawing/2014/main" id="{31A0E555-1756-8046-8697-43B30F6479A4}"/>
              </a:ext>
            </a:extLst>
          </p:cNvPr>
          <p:cNvSpPr>
            <a:spLocks noGrp="1"/>
          </p:cNvSpPr>
          <p:nvPr>
            <p:ph type="sldNum" sz="quarter" idx="16"/>
          </p:nvPr>
        </p:nvSpPr>
        <p:spPr>
          <a:xfrm>
            <a:off x="11444074" y="6418801"/>
            <a:ext cx="397443" cy="257809"/>
          </a:xfrm>
          <a:prstGeom prst="rect">
            <a:avLst/>
          </a:prstGeom>
        </p:spPr>
        <p:txBody>
          <a:bodyPr anchor="ctr">
            <a:normAutofit/>
          </a:bodyPr>
          <a:lstStyle/>
          <a:p>
            <a:pPr>
              <a:spcAft>
                <a:spcPts val="600"/>
              </a:spcAft>
            </a:pPr>
            <a:fld id="{62F8C147-E5C9-4E5A-BFDA-02BE385E1D0E}" type="slidenum">
              <a:rPr lang="nb-NO" smtClean="0"/>
              <a:pPr>
                <a:spcAft>
                  <a:spcPts val="600"/>
                </a:spcAft>
              </a:pPr>
              <a:t>3</a:t>
            </a:fld>
            <a:endParaRPr lang="nb-NO"/>
          </a:p>
        </p:txBody>
      </p:sp>
      <p:pic>
        <p:nvPicPr>
          <p:cNvPr id="8" name="Plassholder for innhold 7">
            <a:extLst>
              <a:ext uri="{FF2B5EF4-FFF2-40B4-BE49-F238E27FC236}">
                <a16:creationId xmlns:a16="http://schemas.microsoft.com/office/drawing/2014/main" id="{6F020D78-CC13-4528-81D0-72B5EBEF1683}"/>
              </a:ext>
            </a:extLst>
          </p:cNvPr>
          <p:cNvPicPr>
            <a:picLocks noGrp="1" noChangeAspect="1"/>
          </p:cNvPicPr>
          <p:nvPr>
            <p:ph idx="17"/>
          </p:nvPr>
        </p:nvPicPr>
        <p:blipFill rotWithShape="1">
          <a:blip r:embed="rId3"/>
          <a:srcRect l="4203" t="4057" r="7059" b="6352"/>
          <a:stretch/>
        </p:blipFill>
        <p:spPr>
          <a:xfrm rot="10800000">
            <a:off x="695324" y="1379306"/>
            <a:ext cx="4968627" cy="4209933"/>
          </a:xfrm>
          <a:prstGeom prst="rect">
            <a:avLst/>
          </a:prstGeom>
          <a:noFill/>
        </p:spPr>
      </p:pic>
    </p:spTree>
    <p:extLst>
      <p:ext uri="{BB962C8B-B14F-4D97-AF65-F5344CB8AC3E}">
        <p14:creationId xmlns:p14="http://schemas.microsoft.com/office/powerpoint/2010/main" val="33936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5BD4F8-9424-6E4D-B05B-4EA4C6988182}"/>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99359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15233F-A6EA-4154-89D3-9F9265D3BA8C}"/>
              </a:ext>
            </a:extLst>
          </p:cNvPr>
          <p:cNvSpPr>
            <a:spLocks noGrp="1"/>
          </p:cNvSpPr>
          <p:nvPr>
            <p:ph type="title"/>
          </p:nvPr>
        </p:nvSpPr>
        <p:spPr/>
        <p:txBody>
          <a:bodyPr/>
          <a:lstStyle/>
          <a:p>
            <a:r>
              <a:rPr lang="nb-NO"/>
              <a:t>Referent og referansemerking</a:t>
            </a:r>
          </a:p>
        </p:txBody>
      </p:sp>
      <p:pic>
        <p:nvPicPr>
          <p:cNvPr id="7" name="Plassholder for innhold 6">
            <a:extLst>
              <a:ext uri="{FF2B5EF4-FFF2-40B4-BE49-F238E27FC236}">
                <a16:creationId xmlns:a16="http://schemas.microsoft.com/office/drawing/2014/main" id="{B16DC159-DDCF-42F6-9209-74BDE9323279}"/>
              </a:ext>
            </a:extLst>
          </p:cNvPr>
          <p:cNvPicPr>
            <a:picLocks noGrp="1" noChangeAspect="1"/>
          </p:cNvPicPr>
          <p:nvPr>
            <p:ph idx="1"/>
          </p:nvPr>
        </p:nvPicPr>
        <p:blipFill>
          <a:blip r:embed="rId3"/>
          <a:stretch>
            <a:fillRect/>
          </a:stretch>
        </p:blipFill>
        <p:spPr>
          <a:xfrm>
            <a:off x="1096194" y="1700808"/>
            <a:ext cx="1790700" cy="2390775"/>
          </a:xfrm>
          <a:prstGeom prst="rect">
            <a:avLst/>
          </a:prstGeom>
        </p:spPr>
      </p:pic>
      <p:sp>
        <p:nvSpPr>
          <p:cNvPr id="6" name="Plassholder for lysbildenummer 5">
            <a:extLst>
              <a:ext uri="{FF2B5EF4-FFF2-40B4-BE49-F238E27FC236}">
                <a16:creationId xmlns:a16="http://schemas.microsoft.com/office/drawing/2014/main" id="{31B5BFF3-1E2C-4930-B21D-7AB1DAD96B17}"/>
              </a:ext>
            </a:extLst>
          </p:cNvPr>
          <p:cNvSpPr>
            <a:spLocks noGrp="1"/>
          </p:cNvSpPr>
          <p:nvPr>
            <p:ph type="sldNum" sz="quarter" idx="12"/>
          </p:nvPr>
        </p:nvSpPr>
        <p:spPr/>
        <p:txBody>
          <a:bodyPr/>
          <a:lstStyle/>
          <a:p>
            <a:fld id="{62F8C147-E5C9-4E5A-BFDA-02BE385E1D0E}" type="slidenum">
              <a:rPr lang="nb-NO" smtClean="0"/>
              <a:pPr/>
              <a:t>4</a:t>
            </a:fld>
            <a:endParaRPr lang="nb-NO"/>
          </a:p>
        </p:txBody>
      </p:sp>
      <p:sp>
        <p:nvSpPr>
          <p:cNvPr id="11" name="TekstSylinder 10">
            <a:extLst>
              <a:ext uri="{FF2B5EF4-FFF2-40B4-BE49-F238E27FC236}">
                <a16:creationId xmlns:a16="http://schemas.microsoft.com/office/drawing/2014/main" id="{A3963A29-5C6C-4884-8ECF-A24B87E022B2}"/>
              </a:ext>
            </a:extLst>
          </p:cNvPr>
          <p:cNvSpPr txBox="1"/>
          <p:nvPr/>
        </p:nvSpPr>
        <p:spPr>
          <a:xfrm>
            <a:off x="1096194" y="4891467"/>
            <a:ext cx="1790700" cy="646331"/>
          </a:xfrm>
          <a:prstGeom prst="rect">
            <a:avLst/>
          </a:prstGeom>
          <a:noFill/>
        </p:spPr>
        <p:txBody>
          <a:bodyPr wrap="square" rtlCol="0">
            <a:spAutoFit/>
          </a:bodyPr>
          <a:lstStyle/>
          <a:p>
            <a:r>
              <a:rPr lang="nb-NO"/>
              <a:t>Et </a:t>
            </a:r>
            <a:r>
              <a:rPr lang="nb-NO" i="1"/>
              <a:t>tegn</a:t>
            </a:r>
            <a:r>
              <a:rPr lang="nb-NO"/>
              <a:t> er et</a:t>
            </a:r>
          </a:p>
          <a:p>
            <a:r>
              <a:rPr lang="nb-NO"/>
              <a:t>språklig symbol</a:t>
            </a:r>
          </a:p>
        </p:txBody>
      </p:sp>
      <p:sp>
        <p:nvSpPr>
          <p:cNvPr id="12" name="TekstSylinder 11">
            <a:extLst>
              <a:ext uri="{FF2B5EF4-FFF2-40B4-BE49-F238E27FC236}">
                <a16:creationId xmlns:a16="http://schemas.microsoft.com/office/drawing/2014/main" id="{944EA429-44B0-4A02-8218-FEE69786758C}"/>
              </a:ext>
            </a:extLst>
          </p:cNvPr>
          <p:cNvSpPr txBox="1"/>
          <p:nvPr/>
        </p:nvSpPr>
        <p:spPr>
          <a:xfrm>
            <a:off x="4953497" y="4891467"/>
            <a:ext cx="1790700" cy="1200329"/>
          </a:xfrm>
          <a:prstGeom prst="rect">
            <a:avLst/>
          </a:prstGeom>
          <a:noFill/>
        </p:spPr>
        <p:txBody>
          <a:bodyPr wrap="square" rtlCol="0">
            <a:spAutoFit/>
          </a:bodyPr>
          <a:lstStyle/>
          <a:p>
            <a:r>
              <a:rPr lang="nb-NO"/>
              <a:t>En </a:t>
            </a:r>
            <a:r>
              <a:rPr lang="nb-NO" i="1"/>
              <a:t>referent</a:t>
            </a:r>
            <a:r>
              <a:rPr lang="nb-NO"/>
              <a:t> er det begrepet tegnet er et symbol på</a:t>
            </a:r>
          </a:p>
        </p:txBody>
      </p:sp>
      <p:sp>
        <p:nvSpPr>
          <p:cNvPr id="13" name="Er lik 12">
            <a:extLst>
              <a:ext uri="{FF2B5EF4-FFF2-40B4-BE49-F238E27FC236}">
                <a16:creationId xmlns:a16="http://schemas.microsoft.com/office/drawing/2014/main" id="{A97E58DE-0258-4DD8-89DB-2EE7EAEE3E29}"/>
              </a:ext>
            </a:extLst>
          </p:cNvPr>
          <p:cNvSpPr/>
          <p:nvPr/>
        </p:nvSpPr>
        <p:spPr>
          <a:xfrm>
            <a:off x="3087291" y="3021368"/>
            <a:ext cx="1199720" cy="479641"/>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4" name="TekstSylinder 13">
            <a:extLst>
              <a:ext uri="{FF2B5EF4-FFF2-40B4-BE49-F238E27FC236}">
                <a16:creationId xmlns:a16="http://schemas.microsoft.com/office/drawing/2014/main" id="{2A0E4A93-F6EE-439F-859B-4BF03B1750B9}"/>
              </a:ext>
            </a:extLst>
          </p:cNvPr>
          <p:cNvSpPr txBox="1"/>
          <p:nvPr/>
        </p:nvSpPr>
        <p:spPr>
          <a:xfrm>
            <a:off x="7608690" y="1377350"/>
            <a:ext cx="3816424" cy="4247317"/>
          </a:xfrm>
          <a:prstGeom prst="rect">
            <a:avLst/>
          </a:prstGeom>
          <a:noFill/>
          <a:ln w="38100">
            <a:solidFill>
              <a:schemeClr val="accent1"/>
            </a:solidFill>
          </a:ln>
        </p:spPr>
        <p:txBody>
          <a:bodyPr wrap="square" rtlCol="0">
            <a:spAutoFit/>
          </a:bodyPr>
          <a:lstStyle/>
          <a:p>
            <a:r>
              <a:rPr lang="nb-NO" dirty="0"/>
              <a:t>Når vi plasserer, utfører vi tegnene i retning av eller på ulike områder i tegnrommet.</a:t>
            </a:r>
          </a:p>
          <a:p>
            <a:endParaRPr lang="nb-NO" dirty="0"/>
          </a:p>
          <a:p>
            <a:r>
              <a:rPr lang="nb-NO" dirty="0"/>
              <a:t>Vi sier at området eller retningen er merket for en spesiell referent. </a:t>
            </a:r>
          </a:p>
          <a:p>
            <a:endParaRPr lang="nb-NO" dirty="0"/>
          </a:p>
          <a:p>
            <a:r>
              <a:rPr lang="nb-NO" i="1" dirty="0"/>
              <a:t>Referansemerket</a:t>
            </a:r>
            <a:r>
              <a:rPr lang="nb-NO" dirty="0"/>
              <a:t> representerer en referent.</a:t>
            </a:r>
          </a:p>
          <a:p>
            <a:endParaRPr lang="nb-NO" dirty="0"/>
          </a:p>
          <a:p>
            <a:r>
              <a:rPr lang="nb-NO" dirty="0"/>
              <a:t>For eksempel når du har plassert et hus i tegnrommet, kan du bare peke dit etterpå og man forstår at det er det huset du snakker om. Du trenger ikke si «hus» om igjen.</a:t>
            </a:r>
          </a:p>
        </p:txBody>
      </p:sp>
      <p:pic>
        <p:nvPicPr>
          <p:cNvPr id="4" name="Bilde 3">
            <a:extLst>
              <a:ext uri="{FF2B5EF4-FFF2-40B4-BE49-F238E27FC236}">
                <a16:creationId xmlns:a16="http://schemas.microsoft.com/office/drawing/2014/main" id="{6FE141F2-EA7B-4B8F-95DD-CBAE96398D10}"/>
              </a:ext>
            </a:extLst>
          </p:cNvPr>
          <p:cNvPicPr>
            <a:picLocks noChangeAspect="1"/>
          </p:cNvPicPr>
          <p:nvPr/>
        </p:nvPicPr>
        <p:blipFill>
          <a:blip r:embed="rId4"/>
          <a:stretch>
            <a:fillRect/>
          </a:stretch>
        </p:blipFill>
        <p:spPr>
          <a:xfrm>
            <a:off x="4217943" y="2071728"/>
            <a:ext cx="3059310" cy="2294483"/>
          </a:xfrm>
          <a:prstGeom prst="rect">
            <a:avLst/>
          </a:prstGeom>
        </p:spPr>
      </p:pic>
      <p:sp>
        <p:nvSpPr>
          <p:cNvPr id="5" name="TekstSylinder 4">
            <a:extLst>
              <a:ext uri="{FF2B5EF4-FFF2-40B4-BE49-F238E27FC236}">
                <a16:creationId xmlns:a16="http://schemas.microsoft.com/office/drawing/2014/main" id="{0E7B9359-B33D-4169-AB9C-EF6D95E98936}"/>
              </a:ext>
            </a:extLst>
          </p:cNvPr>
          <p:cNvSpPr txBox="1"/>
          <p:nvPr/>
        </p:nvSpPr>
        <p:spPr>
          <a:xfrm>
            <a:off x="1096194" y="4081227"/>
            <a:ext cx="1790700" cy="276999"/>
          </a:xfrm>
          <a:prstGeom prst="rect">
            <a:avLst/>
          </a:prstGeom>
          <a:noFill/>
        </p:spPr>
        <p:txBody>
          <a:bodyPr wrap="square" rtlCol="0">
            <a:spAutoFit/>
          </a:bodyPr>
          <a:lstStyle/>
          <a:p>
            <a:r>
              <a:rPr lang="nb-NO" sz="1200" dirty="0"/>
              <a:t>Bilde: Tegnbanken</a:t>
            </a:r>
          </a:p>
        </p:txBody>
      </p:sp>
      <p:sp>
        <p:nvSpPr>
          <p:cNvPr id="15" name="TekstSylinder 14">
            <a:extLst>
              <a:ext uri="{FF2B5EF4-FFF2-40B4-BE49-F238E27FC236}">
                <a16:creationId xmlns:a16="http://schemas.microsoft.com/office/drawing/2014/main" id="{B1999791-A5AC-4E24-88E1-DEC60A9A154F}"/>
              </a:ext>
            </a:extLst>
          </p:cNvPr>
          <p:cNvSpPr txBox="1"/>
          <p:nvPr/>
        </p:nvSpPr>
        <p:spPr>
          <a:xfrm>
            <a:off x="4756922" y="4389004"/>
            <a:ext cx="1790700" cy="276999"/>
          </a:xfrm>
          <a:prstGeom prst="rect">
            <a:avLst/>
          </a:prstGeom>
          <a:noFill/>
        </p:spPr>
        <p:txBody>
          <a:bodyPr wrap="square" rtlCol="0">
            <a:spAutoFit/>
          </a:bodyPr>
          <a:lstStyle/>
          <a:p>
            <a:r>
              <a:rPr lang="nb-NO" sz="1200" dirty="0"/>
              <a:t>Bilde: Colourbox</a:t>
            </a:r>
          </a:p>
        </p:txBody>
      </p:sp>
    </p:spTree>
    <p:extLst>
      <p:ext uri="{BB962C8B-B14F-4D97-AF65-F5344CB8AC3E}">
        <p14:creationId xmlns:p14="http://schemas.microsoft.com/office/powerpoint/2010/main" val="363818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5BB0BA-DBD9-4941-88B2-8BE4BE9DF129}"/>
              </a:ext>
            </a:extLst>
          </p:cNvPr>
          <p:cNvSpPr>
            <a:spLocks noGrp="1"/>
          </p:cNvSpPr>
          <p:nvPr>
            <p:ph type="title"/>
          </p:nvPr>
        </p:nvSpPr>
        <p:spPr>
          <a:xfrm>
            <a:off x="695325" y="585528"/>
            <a:ext cx="10564813" cy="638436"/>
          </a:xfrm>
          <a:prstGeom prst="rect">
            <a:avLst/>
          </a:prstGeom>
        </p:spPr>
        <p:txBody>
          <a:bodyPr anchor="ctr">
            <a:normAutofit/>
          </a:bodyPr>
          <a:lstStyle/>
          <a:p>
            <a:r>
              <a:rPr lang="nb-NO"/>
              <a:t>Peking</a:t>
            </a:r>
          </a:p>
        </p:txBody>
      </p:sp>
      <p:sp>
        <p:nvSpPr>
          <p:cNvPr id="6" name="Plassholder for lysbildenummer 5">
            <a:extLst>
              <a:ext uri="{FF2B5EF4-FFF2-40B4-BE49-F238E27FC236}">
                <a16:creationId xmlns:a16="http://schemas.microsoft.com/office/drawing/2014/main" id="{D1D7A0C2-30F2-4164-95A4-DD792B686546}"/>
              </a:ext>
            </a:extLst>
          </p:cNvPr>
          <p:cNvSpPr>
            <a:spLocks noGrp="1"/>
          </p:cNvSpPr>
          <p:nvPr>
            <p:ph type="sldNum" sz="quarter" idx="11"/>
          </p:nvPr>
        </p:nvSpPr>
        <p:spPr>
          <a:xfrm>
            <a:off x="11444074" y="6418801"/>
            <a:ext cx="397443" cy="257809"/>
          </a:xfrm>
          <a:prstGeom prst="rect">
            <a:avLst/>
          </a:prstGeom>
        </p:spPr>
        <p:txBody>
          <a:bodyPr anchor="ctr">
            <a:normAutofit/>
          </a:bodyPr>
          <a:lstStyle/>
          <a:p>
            <a:pPr>
              <a:spcAft>
                <a:spcPts val="600"/>
              </a:spcAft>
            </a:pPr>
            <a:fld id="{62F8C147-E5C9-4E5A-BFDA-02BE385E1D0E}" type="slidenum">
              <a:rPr lang="nb-NO" smtClean="0"/>
              <a:pPr>
                <a:spcAft>
                  <a:spcPts val="600"/>
                </a:spcAft>
              </a:pPr>
              <a:t>5</a:t>
            </a:fld>
            <a:endParaRPr lang="nb-NO"/>
          </a:p>
        </p:txBody>
      </p:sp>
      <p:sp>
        <p:nvSpPr>
          <p:cNvPr id="3" name="Plassholder for innhold 2">
            <a:extLst>
              <a:ext uri="{FF2B5EF4-FFF2-40B4-BE49-F238E27FC236}">
                <a16:creationId xmlns:a16="http://schemas.microsoft.com/office/drawing/2014/main" id="{4D07C8AD-F969-42C8-AB7E-9BBD55328443}"/>
              </a:ext>
            </a:extLst>
          </p:cNvPr>
          <p:cNvSpPr>
            <a:spLocks noGrp="1"/>
          </p:cNvSpPr>
          <p:nvPr>
            <p:ph idx="1"/>
          </p:nvPr>
        </p:nvSpPr>
        <p:spPr>
          <a:xfrm>
            <a:off x="695324" y="1563689"/>
            <a:ext cx="5101041" cy="4452936"/>
          </a:xfrm>
          <a:prstGeom prst="rect">
            <a:avLst/>
          </a:prstGeom>
        </p:spPr>
        <p:txBody>
          <a:bodyPr>
            <a:normAutofit/>
          </a:bodyPr>
          <a:lstStyle/>
          <a:p>
            <a:pPr>
              <a:lnSpc>
                <a:spcPct val="110000"/>
              </a:lnSpc>
              <a:buFont typeface="Wingdings" panose="05000000000000000000" pitchFamily="2" charset="2"/>
              <a:buChar char="Ø"/>
            </a:pPr>
            <a:r>
              <a:rPr lang="nb-NO" sz="2000" dirty="0"/>
              <a:t>I tegnspråk brukes peking som et språklig symbol med betydningen «han», «det», «dere», «der» og så videre.</a:t>
            </a:r>
          </a:p>
          <a:p>
            <a:pPr>
              <a:lnSpc>
                <a:spcPct val="110000"/>
              </a:lnSpc>
              <a:buFont typeface="Wingdings" panose="05000000000000000000" pitchFamily="2" charset="2"/>
              <a:buChar char="Ø"/>
            </a:pPr>
            <a:r>
              <a:rPr lang="nb-NO" sz="2000" dirty="0"/>
              <a:t>Vi kan peke med fingeren og med blikket.</a:t>
            </a:r>
          </a:p>
          <a:p>
            <a:pPr>
              <a:lnSpc>
                <a:spcPct val="110000"/>
              </a:lnSpc>
              <a:buFont typeface="Wingdings" panose="05000000000000000000" pitchFamily="2" charset="2"/>
              <a:buChar char="Ø"/>
            </a:pPr>
            <a:r>
              <a:rPr lang="nb-NO" sz="2000" dirty="0"/>
              <a:t>Når blikket følger peking med finger, understreker det plasseringen av et tegn.</a:t>
            </a:r>
          </a:p>
          <a:p>
            <a:pPr>
              <a:lnSpc>
                <a:spcPct val="110000"/>
              </a:lnSpc>
              <a:buFont typeface="Wingdings" panose="05000000000000000000" pitchFamily="2" charset="2"/>
              <a:buChar char="Ø"/>
            </a:pPr>
            <a:r>
              <a:rPr lang="nb-NO" sz="2000" dirty="0"/>
              <a:t>Når blikk og peking går i hver sin retning, forteller blikkretningen hvem jeg snakker </a:t>
            </a:r>
            <a:r>
              <a:rPr lang="nb-NO" sz="2000" i="1" dirty="0"/>
              <a:t>til</a:t>
            </a:r>
            <a:r>
              <a:rPr lang="nb-NO" sz="2000" dirty="0"/>
              <a:t>, og peketegn hvem jeg snakker </a:t>
            </a:r>
            <a:r>
              <a:rPr lang="nb-NO" sz="2000" i="1" dirty="0"/>
              <a:t>om</a:t>
            </a:r>
            <a:r>
              <a:rPr lang="nb-NO" sz="2000" dirty="0"/>
              <a:t>.</a:t>
            </a:r>
          </a:p>
          <a:p>
            <a:pPr>
              <a:lnSpc>
                <a:spcPct val="110000"/>
              </a:lnSpc>
              <a:buFont typeface="Wingdings" panose="05000000000000000000" pitchFamily="2" charset="2"/>
              <a:buChar char="Ø"/>
            </a:pPr>
            <a:r>
              <a:rPr lang="nb-NO" sz="2000" dirty="0"/>
              <a:t>Blikk kan også brukes som mer diskret peking uten bruk av hånden.</a:t>
            </a:r>
          </a:p>
        </p:txBody>
      </p:sp>
      <p:grpSp>
        <p:nvGrpSpPr>
          <p:cNvPr id="17" name="Gruppe 16">
            <a:extLst>
              <a:ext uri="{FF2B5EF4-FFF2-40B4-BE49-F238E27FC236}">
                <a16:creationId xmlns:a16="http://schemas.microsoft.com/office/drawing/2014/main" id="{B7F4786E-FC8D-42D2-9F75-E4BE5B14126F}"/>
              </a:ext>
            </a:extLst>
          </p:cNvPr>
          <p:cNvGrpSpPr/>
          <p:nvPr/>
        </p:nvGrpSpPr>
        <p:grpSpPr>
          <a:xfrm>
            <a:off x="7683627" y="1679778"/>
            <a:ext cx="3760447" cy="3429172"/>
            <a:chOff x="6517500" y="1228725"/>
            <a:chExt cx="4664392" cy="4288507"/>
          </a:xfrm>
        </p:grpSpPr>
        <p:pic>
          <p:nvPicPr>
            <p:cNvPr id="7" name="Bilde 6">
              <a:extLst>
                <a:ext uri="{FF2B5EF4-FFF2-40B4-BE49-F238E27FC236}">
                  <a16:creationId xmlns:a16="http://schemas.microsoft.com/office/drawing/2014/main" id="{CEFA98CE-4A74-466F-99CA-FEF33371478D}"/>
                </a:ext>
              </a:extLst>
            </p:cNvPr>
            <p:cNvPicPr>
              <a:picLocks noChangeAspect="1"/>
            </p:cNvPicPr>
            <p:nvPr/>
          </p:nvPicPr>
          <p:blipFill>
            <a:blip r:embed="rId3"/>
            <a:stretch>
              <a:fillRect/>
            </a:stretch>
          </p:blipFill>
          <p:spPr>
            <a:xfrm>
              <a:off x="6517500" y="1228725"/>
              <a:ext cx="4664392" cy="4288507"/>
            </a:xfrm>
            <a:prstGeom prst="rect">
              <a:avLst/>
            </a:prstGeom>
            <a:noFill/>
          </p:spPr>
        </p:pic>
        <p:cxnSp>
          <p:nvCxnSpPr>
            <p:cNvPr id="9" name="Rett pilkobling 8">
              <a:extLst>
                <a:ext uri="{FF2B5EF4-FFF2-40B4-BE49-F238E27FC236}">
                  <a16:creationId xmlns:a16="http://schemas.microsoft.com/office/drawing/2014/main" id="{BC3184F0-B884-449C-9EC5-C005026C32EF}"/>
                </a:ext>
              </a:extLst>
            </p:cNvPr>
            <p:cNvCxnSpPr>
              <a:cxnSpLocks/>
            </p:cNvCxnSpPr>
            <p:nvPr/>
          </p:nvCxnSpPr>
          <p:spPr>
            <a:xfrm flipH="1">
              <a:off x="6570610" y="2276872"/>
              <a:ext cx="2549726" cy="936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Rett pilkobling 12">
              <a:extLst>
                <a:ext uri="{FF2B5EF4-FFF2-40B4-BE49-F238E27FC236}">
                  <a16:creationId xmlns:a16="http://schemas.microsoft.com/office/drawing/2014/main" id="{EA152B6E-D856-414B-8572-FDDBB980F4BE}"/>
                </a:ext>
              </a:extLst>
            </p:cNvPr>
            <p:cNvCxnSpPr>
              <a:cxnSpLocks/>
            </p:cNvCxnSpPr>
            <p:nvPr/>
          </p:nvCxnSpPr>
          <p:spPr>
            <a:xfrm flipH="1">
              <a:off x="6648856" y="2276872"/>
              <a:ext cx="3036783" cy="1008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8" name="Bilde 17">
            <a:extLst>
              <a:ext uri="{FF2B5EF4-FFF2-40B4-BE49-F238E27FC236}">
                <a16:creationId xmlns:a16="http://schemas.microsoft.com/office/drawing/2014/main" id="{7F2D432D-7858-49C5-BD66-B2C0EEFFE291}"/>
              </a:ext>
            </a:extLst>
          </p:cNvPr>
          <p:cNvPicPr>
            <a:picLocks noChangeAspect="1"/>
          </p:cNvPicPr>
          <p:nvPr/>
        </p:nvPicPr>
        <p:blipFill rotWithShape="1">
          <a:blip r:embed="rId4"/>
          <a:srcRect l="23792" t="2024" r="24801" b="3477"/>
          <a:stretch/>
        </p:blipFill>
        <p:spPr>
          <a:xfrm>
            <a:off x="6312024" y="3010070"/>
            <a:ext cx="1224136" cy="1560173"/>
          </a:xfrm>
          <a:prstGeom prst="rect">
            <a:avLst/>
          </a:prstGeom>
        </p:spPr>
      </p:pic>
      <p:sp>
        <p:nvSpPr>
          <p:cNvPr id="4" name="TekstSylinder 3">
            <a:extLst>
              <a:ext uri="{FF2B5EF4-FFF2-40B4-BE49-F238E27FC236}">
                <a16:creationId xmlns:a16="http://schemas.microsoft.com/office/drawing/2014/main" id="{2BC0FED0-D51F-4026-B94C-BAC9D9A68CE6}"/>
              </a:ext>
            </a:extLst>
          </p:cNvPr>
          <p:cNvSpPr txBox="1"/>
          <p:nvPr/>
        </p:nvSpPr>
        <p:spPr>
          <a:xfrm>
            <a:off x="8864867" y="5108950"/>
            <a:ext cx="1588168" cy="276999"/>
          </a:xfrm>
          <a:prstGeom prst="rect">
            <a:avLst/>
          </a:prstGeom>
          <a:noFill/>
        </p:spPr>
        <p:txBody>
          <a:bodyPr wrap="square" rtlCol="0">
            <a:spAutoFit/>
          </a:bodyPr>
          <a:lstStyle/>
          <a:p>
            <a:r>
              <a:rPr lang="nb-NO" sz="1200" dirty="0"/>
              <a:t>Bilde: Tegnbanken</a:t>
            </a:r>
          </a:p>
        </p:txBody>
      </p:sp>
      <p:sp>
        <p:nvSpPr>
          <p:cNvPr id="11" name="TekstSylinder 10">
            <a:extLst>
              <a:ext uri="{FF2B5EF4-FFF2-40B4-BE49-F238E27FC236}">
                <a16:creationId xmlns:a16="http://schemas.microsoft.com/office/drawing/2014/main" id="{DFACCAEC-D574-4B8C-B01A-BD2A586383D9}"/>
              </a:ext>
            </a:extLst>
          </p:cNvPr>
          <p:cNvSpPr txBox="1"/>
          <p:nvPr/>
        </p:nvSpPr>
        <p:spPr>
          <a:xfrm>
            <a:off x="6243467" y="4570243"/>
            <a:ext cx="1440160" cy="276999"/>
          </a:xfrm>
          <a:prstGeom prst="rect">
            <a:avLst/>
          </a:prstGeom>
          <a:noFill/>
        </p:spPr>
        <p:txBody>
          <a:bodyPr wrap="square" rtlCol="0">
            <a:spAutoFit/>
          </a:bodyPr>
          <a:lstStyle/>
          <a:p>
            <a:r>
              <a:rPr lang="nb-NO" sz="1200" dirty="0"/>
              <a:t>Bilde: Colourbox</a:t>
            </a:r>
          </a:p>
        </p:txBody>
      </p:sp>
    </p:spTree>
    <p:extLst>
      <p:ext uri="{BB962C8B-B14F-4D97-AF65-F5344CB8AC3E}">
        <p14:creationId xmlns:p14="http://schemas.microsoft.com/office/powerpoint/2010/main" val="358708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6E4608-0F60-4B42-90EA-3256BDA64A3A}"/>
              </a:ext>
            </a:extLst>
          </p:cNvPr>
          <p:cNvSpPr>
            <a:spLocks noGrp="1"/>
          </p:cNvSpPr>
          <p:nvPr>
            <p:ph type="title"/>
          </p:nvPr>
        </p:nvSpPr>
        <p:spPr>
          <a:xfrm>
            <a:off x="695325" y="581026"/>
            <a:ext cx="10564813" cy="642938"/>
          </a:xfrm>
        </p:spPr>
        <p:txBody>
          <a:bodyPr anchor="ctr">
            <a:normAutofit/>
          </a:bodyPr>
          <a:lstStyle/>
          <a:p>
            <a:r>
              <a:rPr lang="nb-NO"/>
              <a:t>Ulike referansemerkinger</a:t>
            </a:r>
          </a:p>
        </p:txBody>
      </p:sp>
      <p:sp>
        <p:nvSpPr>
          <p:cNvPr id="27" name="Date Placeholder 3">
            <a:extLst>
              <a:ext uri="{FF2B5EF4-FFF2-40B4-BE49-F238E27FC236}">
                <a16:creationId xmlns:a16="http://schemas.microsoft.com/office/drawing/2014/main" id="{F046C69F-4176-464E-9E78-DBC8CC0F4BAB}"/>
              </a:ext>
            </a:extLst>
          </p:cNvPr>
          <p:cNvSpPr>
            <a:spLocks noGrp="1"/>
          </p:cNvSpPr>
          <p:nvPr>
            <p:ph type="dt" sz="half" idx="10"/>
          </p:nvPr>
        </p:nvSpPr>
        <p:spPr>
          <a:xfrm>
            <a:off x="9725149" y="6422074"/>
            <a:ext cx="1534988" cy="257695"/>
          </a:xfrm>
        </p:spPr>
        <p:txBody>
          <a:bodyPr/>
          <a:lstStyle/>
          <a:p>
            <a:endParaRPr lang="nb-NO"/>
          </a:p>
        </p:txBody>
      </p:sp>
      <p:sp>
        <p:nvSpPr>
          <p:cNvPr id="28" name="Footer Placeholder 4">
            <a:extLst>
              <a:ext uri="{FF2B5EF4-FFF2-40B4-BE49-F238E27FC236}">
                <a16:creationId xmlns:a16="http://schemas.microsoft.com/office/drawing/2014/main" id="{F43608F1-4EFB-46F8-B41D-1F8D14E9FCF0}"/>
              </a:ext>
            </a:extLst>
          </p:cNvPr>
          <p:cNvSpPr>
            <a:spLocks noGrp="1"/>
          </p:cNvSpPr>
          <p:nvPr>
            <p:ph type="ftr" sz="quarter" idx="11"/>
          </p:nvPr>
        </p:nvSpPr>
        <p:spPr>
          <a:xfrm>
            <a:off x="1991544" y="6418874"/>
            <a:ext cx="7344816" cy="263280"/>
          </a:xfrm>
        </p:spPr>
        <p:txBody>
          <a:bodyPr/>
          <a:lstStyle/>
          <a:p>
            <a:endParaRPr lang="nb-NO"/>
          </a:p>
        </p:txBody>
      </p:sp>
      <p:sp>
        <p:nvSpPr>
          <p:cNvPr id="6" name="Plassholder for lysbildenummer 5">
            <a:extLst>
              <a:ext uri="{FF2B5EF4-FFF2-40B4-BE49-F238E27FC236}">
                <a16:creationId xmlns:a16="http://schemas.microsoft.com/office/drawing/2014/main" id="{6AAFB302-597D-4525-9180-D14C71FCB829}"/>
              </a:ext>
            </a:extLst>
          </p:cNvPr>
          <p:cNvSpPr>
            <a:spLocks noGrp="1"/>
          </p:cNvSpPr>
          <p:nvPr>
            <p:ph type="sldNum" sz="quarter" idx="12"/>
          </p:nvPr>
        </p:nvSpPr>
        <p:spPr>
          <a:xfrm>
            <a:off x="11444074" y="6418801"/>
            <a:ext cx="397443" cy="257809"/>
          </a:xfrm>
        </p:spPr>
        <p:txBody>
          <a:bodyPr anchor="ctr">
            <a:normAutofit/>
          </a:bodyPr>
          <a:lstStyle/>
          <a:p>
            <a:pPr>
              <a:spcAft>
                <a:spcPts val="600"/>
              </a:spcAft>
            </a:pPr>
            <a:fld id="{62F8C147-E5C9-4E5A-BFDA-02BE385E1D0E}" type="slidenum">
              <a:rPr lang="nb-NO" smtClean="0"/>
              <a:pPr>
                <a:spcAft>
                  <a:spcPts val="600"/>
                </a:spcAft>
              </a:pPr>
              <a:t>6</a:t>
            </a:fld>
            <a:endParaRPr lang="nb-NO"/>
          </a:p>
        </p:txBody>
      </p:sp>
      <p:graphicFrame>
        <p:nvGraphicFramePr>
          <p:cNvPr id="25" name="Plassholder for innhold 2">
            <a:extLst>
              <a:ext uri="{FF2B5EF4-FFF2-40B4-BE49-F238E27FC236}">
                <a16:creationId xmlns:a16="http://schemas.microsoft.com/office/drawing/2014/main" id="{CD815FE6-5D17-4AC6-A642-E62586490584}"/>
              </a:ext>
            </a:extLst>
          </p:cNvPr>
          <p:cNvGraphicFramePr>
            <a:graphicFrameLocks noGrp="1"/>
          </p:cNvGraphicFramePr>
          <p:nvPr>
            <p:ph idx="1"/>
            <p:extLst>
              <p:ext uri="{D42A27DB-BD31-4B8C-83A1-F6EECF244321}">
                <p14:modId xmlns:p14="http://schemas.microsoft.com/office/powerpoint/2010/main" val="3301034742"/>
              </p:ext>
            </p:extLst>
          </p:nvPr>
        </p:nvGraphicFramePr>
        <p:xfrm>
          <a:off x="695325" y="1563688"/>
          <a:ext cx="10564813" cy="442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777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900E2E-48DE-49B5-A251-77E93D23E7D8}"/>
              </a:ext>
            </a:extLst>
          </p:cNvPr>
          <p:cNvSpPr>
            <a:spLocks noGrp="1"/>
          </p:cNvSpPr>
          <p:nvPr>
            <p:ph type="title"/>
          </p:nvPr>
        </p:nvSpPr>
        <p:spPr>
          <a:xfrm>
            <a:off x="695325" y="585528"/>
            <a:ext cx="10564813" cy="638436"/>
          </a:xfrm>
          <a:prstGeom prst="rect">
            <a:avLst/>
          </a:prstGeom>
        </p:spPr>
        <p:txBody>
          <a:bodyPr anchor="ctr">
            <a:normAutofit/>
          </a:bodyPr>
          <a:lstStyle/>
          <a:p>
            <a:r>
              <a:rPr lang="nb-NO" dirty="0"/>
              <a:t>Viktig å huske!</a:t>
            </a:r>
          </a:p>
        </p:txBody>
      </p:sp>
      <p:sp>
        <p:nvSpPr>
          <p:cNvPr id="4" name="Plassholder for lysbildenummer 3">
            <a:extLst>
              <a:ext uri="{FF2B5EF4-FFF2-40B4-BE49-F238E27FC236}">
                <a16:creationId xmlns:a16="http://schemas.microsoft.com/office/drawing/2014/main" id="{8F577CFD-569B-45EA-81ED-0A28F8EAEA64}"/>
              </a:ext>
            </a:extLst>
          </p:cNvPr>
          <p:cNvSpPr>
            <a:spLocks noGrp="1"/>
          </p:cNvSpPr>
          <p:nvPr>
            <p:ph type="sldNum" sz="quarter" idx="16"/>
          </p:nvPr>
        </p:nvSpPr>
        <p:spPr>
          <a:xfrm>
            <a:off x="11444074" y="6418801"/>
            <a:ext cx="397443" cy="257809"/>
          </a:xfrm>
          <a:prstGeom prst="rect">
            <a:avLst/>
          </a:prstGeom>
        </p:spPr>
        <p:txBody>
          <a:bodyPr anchor="ctr">
            <a:normAutofit/>
          </a:bodyPr>
          <a:lstStyle/>
          <a:p>
            <a:pPr>
              <a:spcAft>
                <a:spcPts val="600"/>
              </a:spcAft>
            </a:pPr>
            <a:fld id="{62F8C147-E5C9-4E5A-BFDA-02BE385E1D0E}" type="slidenum">
              <a:rPr lang="nb-NO" smtClean="0"/>
              <a:pPr>
                <a:spcAft>
                  <a:spcPts val="600"/>
                </a:spcAft>
              </a:pPr>
              <a:t>7</a:t>
            </a:fld>
            <a:endParaRPr lang="nb-NO"/>
          </a:p>
        </p:txBody>
      </p:sp>
      <p:sp>
        <p:nvSpPr>
          <p:cNvPr id="7" name="Plassholder for innhold 6">
            <a:extLst>
              <a:ext uri="{FF2B5EF4-FFF2-40B4-BE49-F238E27FC236}">
                <a16:creationId xmlns:a16="http://schemas.microsoft.com/office/drawing/2014/main" id="{EAD41319-2C6B-4E26-AC0E-DE5A73072C30}"/>
              </a:ext>
            </a:extLst>
          </p:cNvPr>
          <p:cNvSpPr>
            <a:spLocks noGrp="1"/>
          </p:cNvSpPr>
          <p:nvPr>
            <p:ph idx="17"/>
          </p:nvPr>
        </p:nvSpPr>
        <p:spPr>
          <a:xfrm>
            <a:off x="6167439" y="1589089"/>
            <a:ext cx="5092700" cy="4400549"/>
          </a:xfrm>
          <a:prstGeom prst="rect">
            <a:avLst/>
          </a:prstGeom>
        </p:spPr>
        <p:txBody>
          <a:bodyPr>
            <a:normAutofit/>
          </a:bodyPr>
          <a:lstStyle/>
          <a:p>
            <a:pPr marL="0" indent="0">
              <a:buNone/>
            </a:pPr>
            <a:r>
              <a:rPr lang="nb-NO" dirty="0"/>
              <a:t>Å avlese plassering er som å se i et speil.</a:t>
            </a:r>
          </a:p>
          <a:p>
            <a:pPr marL="0" indent="0">
              <a:buNone/>
            </a:pPr>
            <a:r>
              <a:rPr lang="nb-NO" dirty="0"/>
              <a:t>Dersom fortelleren beskriver noe som er til høyre for han, vil det se ut som venstre for den som avleser.</a:t>
            </a:r>
          </a:p>
          <a:p>
            <a:pPr marL="0" indent="0">
              <a:buNone/>
            </a:pPr>
            <a:r>
              <a:rPr lang="nb-NO" dirty="0"/>
              <a:t>Avleseren må snu bildet.</a:t>
            </a:r>
          </a:p>
        </p:txBody>
      </p:sp>
      <p:pic>
        <p:nvPicPr>
          <p:cNvPr id="5" name="Bilde 4" descr="Et bilde som inneholder person, innendørs&#10;&#10;Automatisk generert beskrivelse">
            <a:extLst>
              <a:ext uri="{FF2B5EF4-FFF2-40B4-BE49-F238E27FC236}">
                <a16:creationId xmlns:a16="http://schemas.microsoft.com/office/drawing/2014/main" id="{DD463EAA-F186-420B-A422-E99B83AC8D25}"/>
              </a:ext>
            </a:extLst>
          </p:cNvPr>
          <p:cNvPicPr>
            <a:picLocks noChangeAspect="1"/>
          </p:cNvPicPr>
          <p:nvPr/>
        </p:nvPicPr>
        <p:blipFill>
          <a:blip r:embed="rId2"/>
          <a:stretch>
            <a:fillRect/>
          </a:stretch>
        </p:blipFill>
        <p:spPr>
          <a:xfrm>
            <a:off x="581385" y="1630218"/>
            <a:ext cx="5396346" cy="3597564"/>
          </a:xfrm>
          <a:prstGeom prst="rect">
            <a:avLst/>
          </a:prstGeom>
        </p:spPr>
      </p:pic>
      <p:sp>
        <p:nvSpPr>
          <p:cNvPr id="3" name="TekstSylinder 2">
            <a:extLst>
              <a:ext uri="{FF2B5EF4-FFF2-40B4-BE49-F238E27FC236}">
                <a16:creationId xmlns:a16="http://schemas.microsoft.com/office/drawing/2014/main" id="{C30DD40A-9AE7-910D-3525-6BD2C13B3349}"/>
              </a:ext>
            </a:extLst>
          </p:cNvPr>
          <p:cNvSpPr txBox="1"/>
          <p:nvPr/>
        </p:nvSpPr>
        <p:spPr>
          <a:xfrm>
            <a:off x="510501" y="5227782"/>
            <a:ext cx="1503126" cy="276999"/>
          </a:xfrm>
          <a:prstGeom prst="rect">
            <a:avLst/>
          </a:prstGeom>
          <a:noFill/>
        </p:spPr>
        <p:txBody>
          <a:bodyPr wrap="square" rtlCol="0">
            <a:spAutoFit/>
          </a:bodyPr>
          <a:lstStyle/>
          <a:p>
            <a:r>
              <a:rPr lang="nb-NO" sz="1200" dirty="0"/>
              <a:t>Bilde: Colourbox</a:t>
            </a:r>
          </a:p>
        </p:txBody>
      </p:sp>
    </p:spTree>
    <p:extLst>
      <p:ext uri="{BB962C8B-B14F-4D97-AF65-F5344CB8AC3E}">
        <p14:creationId xmlns:p14="http://schemas.microsoft.com/office/powerpoint/2010/main" val="252440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204706-10C8-43FB-95A4-24D73C3880E5}"/>
              </a:ext>
            </a:extLst>
          </p:cNvPr>
          <p:cNvSpPr>
            <a:spLocks noGrp="1"/>
          </p:cNvSpPr>
          <p:nvPr>
            <p:ph type="title"/>
          </p:nvPr>
        </p:nvSpPr>
        <p:spPr>
          <a:xfrm>
            <a:off x="288022" y="105066"/>
            <a:ext cx="5596156" cy="1325563"/>
          </a:xfrm>
        </p:spPr>
        <p:txBody>
          <a:bodyPr/>
          <a:lstStyle/>
          <a:p>
            <a:r>
              <a:rPr lang="nb-NO" dirty="0">
                <a:latin typeface="Comic Sans MS" panose="030F0702030302020204" pitchFamily="66" charset="0"/>
              </a:rPr>
              <a:t>HVA </a:t>
            </a:r>
            <a:r>
              <a:rPr lang="nb-NO">
                <a:latin typeface="Comic Sans MS" panose="030F0702030302020204" pitchFamily="66" charset="0"/>
              </a:rPr>
              <a:t>ER PLASSERING?</a:t>
            </a:r>
            <a:endParaRPr lang="nb-NO" dirty="0">
              <a:latin typeface="Comic Sans MS" panose="030F0702030302020204" pitchFamily="66" charset="0"/>
            </a:endParaRPr>
          </a:p>
        </p:txBody>
      </p:sp>
      <p:sp>
        <p:nvSpPr>
          <p:cNvPr id="3" name="Plassholder for innhold 2">
            <a:extLst>
              <a:ext uri="{FF2B5EF4-FFF2-40B4-BE49-F238E27FC236}">
                <a16:creationId xmlns:a16="http://schemas.microsoft.com/office/drawing/2014/main" id="{AF66D36D-337A-4407-9DA4-9207871B1416}"/>
              </a:ext>
            </a:extLst>
          </p:cNvPr>
          <p:cNvSpPr>
            <a:spLocks noGrp="1"/>
          </p:cNvSpPr>
          <p:nvPr>
            <p:ph idx="1"/>
          </p:nvPr>
        </p:nvSpPr>
        <p:spPr>
          <a:xfrm>
            <a:off x="288022" y="1430629"/>
            <a:ext cx="7823230" cy="4351338"/>
          </a:xfrm>
        </p:spPr>
        <p:txBody>
          <a:bodyPr>
            <a:normAutofit fontScale="70000" lnSpcReduction="20000"/>
          </a:bodyPr>
          <a:lstStyle/>
          <a:p>
            <a:pPr marL="0" indent="0">
              <a:buNone/>
            </a:pPr>
            <a:r>
              <a:rPr lang="nb-NO" sz="4800" dirty="0">
                <a:latin typeface="Comic Sans MS" panose="030F0702030302020204" pitchFamily="66" charset="0"/>
              </a:rPr>
              <a:t>Vi beskriver hvor noe er plassert</a:t>
            </a:r>
            <a:endParaRPr lang="nb-NO" sz="4800">
              <a:latin typeface="Comic Sans MS" panose="030F0702030302020204" pitchFamily="66" charset="0"/>
            </a:endParaRPr>
          </a:p>
          <a:p>
            <a:pPr marL="0" indent="0">
              <a:buNone/>
            </a:pPr>
            <a:r>
              <a:rPr lang="nb-NO" sz="4800">
                <a:latin typeface="Comic Sans MS" panose="030F0702030302020204" pitchFamily="66" charset="0"/>
              </a:rPr>
              <a:t>	</a:t>
            </a:r>
            <a:r>
              <a:rPr lang="nb-NO" sz="4800" dirty="0">
                <a:latin typeface="Comic Sans MS" panose="030F0702030302020204" pitchFamily="66" charset="0"/>
              </a:rPr>
              <a:t>Over</a:t>
            </a:r>
            <a:endParaRPr lang="nb-NO" sz="4800">
              <a:latin typeface="Comic Sans MS" panose="030F0702030302020204" pitchFamily="66" charset="0"/>
            </a:endParaRPr>
          </a:p>
          <a:p>
            <a:pPr marL="0" indent="0">
              <a:buNone/>
            </a:pPr>
            <a:r>
              <a:rPr lang="nb-NO" sz="4800">
                <a:latin typeface="Comic Sans MS" panose="030F0702030302020204" pitchFamily="66" charset="0"/>
              </a:rPr>
              <a:t>	</a:t>
            </a:r>
            <a:r>
              <a:rPr lang="nb-NO" sz="4800" dirty="0">
                <a:latin typeface="Comic Sans MS" panose="030F0702030302020204" pitchFamily="66" charset="0"/>
              </a:rPr>
              <a:t>Under</a:t>
            </a:r>
            <a:endParaRPr lang="nb-NO" sz="4800">
              <a:latin typeface="Comic Sans MS" panose="030F0702030302020204" pitchFamily="66" charset="0"/>
            </a:endParaRPr>
          </a:p>
          <a:p>
            <a:pPr marL="0" indent="0">
              <a:buNone/>
            </a:pPr>
            <a:r>
              <a:rPr lang="nb-NO" sz="4800">
                <a:latin typeface="Comic Sans MS" panose="030F0702030302020204" pitchFamily="66" charset="0"/>
              </a:rPr>
              <a:t>	</a:t>
            </a:r>
            <a:r>
              <a:rPr lang="nb-NO" sz="4800" dirty="0">
                <a:latin typeface="Comic Sans MS" panose="030F0702030302020204" pitchFamily="66" charset="0"/>
              </a:rPr>
              <a:t>Ved siden av</a:t>
            </a:r>
            <a:endParaRPr lang="nb-NO" sz="4800">
              <a:latin typeface="Comic Sans MS" panose="030F0702030302020204" pitchFamily="66" charset="0"/>
            </a:endParaRPr>
          </a:p>
          <a:p>
            <a:pPr marL="0" indent="0">
              <a:buNone/>
            </a:pPr>
            <a:r>
              <a:rPr lang="nb-NO" sz="4800">
                <a:latin typeface="Comic Sans MS" panose="030F0702030302020204" pitchFamily="66" charset="0"/>
              </a:rPr>
              <a:t>	</a:t>
            </a:r>
            <a:r>
              <a:rPr lang="nb-NO" sz="4800" dirty="0">
                <a:latin typeface="Comic Sans MS" panose="030F0702030302020204" pitchFamily="66" charset="0"/>
              </a:rPr>
              <a:t>I hjørnet</a:t>
            </a:r>
            <a:endParaRPr lang="nb-NO" sz="4800">
              <a:latin typeface="Comic Sans MS" panose="030F0702030302020204" pitchFamily="66" charset="0"/>
            </a:endParaRPr>
          </a:p>
          <a:p>
            <a:pPr marL="0" indent="0">
              <a:buNone/>
            </a:pPr>
            <a:r>
              <a:rPr lang="nb-NO" sz="4800">
                <a:latin typeface="Comic Sans MS" panose="030F0702030302020204" pitchFamily="66" charset="0"/>
              </a:rPr>
              <a:t>	</a:t>
            </a:r>
            <a:r>
              <a:rPr lang="nb-NO" sz="4800" dirty="0">
                <a:latin typeface="Comic Sans MS" panose="030F0702030302020204" pitchFamily="66" charset="0"/>
              </a:rPr>
              <a:t>Bak</a:t>
            </a:r>
            <a:endParaRPr lang="nb-NO" sz="4800">
              <a:latin typeface="Comic Sans MS" panose="030F0702030302020204" pitchFamily="66" charset="0"/>
            </a:endParaRPr>
          </a:p>
          <a:p>
            <a:pPr marL="0" indent="0">
              <a:buNone/>
            </a:pPr>
            <a:r>
              <a:rPr lang="nb-NO" sz="4800">
                <a:latin typeface="Comic Sans MS" panose="030F0702030302020204" pitchFamily="66" charset="0"/>
              </a:rPr>
              <a:t>	</a:t>
            </a:r>
            <a:r>
              <a:rPr lang="nb-NO" sz="4800" dirty="0">
                <a:latin typeface="Comic Sans MS" panose="030F0702030302020204" pitchFamily="66" charset="0"/>
              </a:rPr>
              <a:t>Til venstre</a:t>
            </a:r>
            <a:endParaRPr lang="nb-NO" sz="4800">
              <a:latin typeface="Comic Sans MS" panose="030F0702030302020204" pitchFamily="66" charset="0"/>
            </a:endParaRPr>
          </a:p>
          <a:p>
            <a:endParaRPr lang="nb-NO" dirty="0"/>
          </a:p>
        </p:txBody>
      </p:sp>
    </p:spTree>
    <p:extLst>
      <p:ext uri="{BB962C8B-B14F-4D97-AF65-F5344CB8AC3E}">
        <p14:creationId xmlns:p14="http://schemas.microsoft.com/office/powerpoint/2010/main" val="66405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9D4EB8CE-C8FF-4176-9E0A-261D1874CA9A}"/>
              </a:ext>
            </a:extLst>
          </p:cNvPr>
          <p:cNvPicPr>
            <a:picLocks noGrp="1" noChangeAspect="1"/>
          </p:cNvPicPr>
          <p:nvPr>
            <p:ph type="pic" sz="quarter" idx="13"/>
          </p:nvPr>
        </p:nvPicPr>
        <p:blipFill rotWithShape="1">
          <a:blip r:embed="rId3"/>
          <a:stretch/>
        </p:blipFill>
        <p:spPr>
          <a:xfrm>
            <a:off x="3104525" y="1628800"/>
            <a:ext cx="5746412" cy="4673624"/>
          </a:xfrm>
          <a:prstGeom prst="rect">
            <a:avLst/>
          </a:prstGeom>
          <a:noFill/>
        </p:spPr>
      </p:pic>
      <p:sp>
        <p:nvSpPr>
          <p:cNvPr id="2" name="Tittel 1">
            <a:extLst>
              <a:ext uri="{FF2B5EF4-FFF2-40B4-BE49-F238E27FC236}">
                <a16:creationId xmlns:a16="http://schemas.microsoft.com/office/drawing/2014/main" id="{0C5A0E4D-C3F2-43E5-9B45-7942D58DB62E}"/>
              </a:ext>
            </a:extLst>
          </p:cNvPr>
          <p:cNvSpPr>
            <a:spLocks noGrp="1"/>
          </p:cNvSpPr>
          <p:nvPr>
            <p:ph type="title"/>
          </p:nvPr>
        </p:nvSpPr>
        <p:spPr>
          <a:xfrm>
            <a:off x="695325" y="585528"/>
            <a:ext cx="10564813" cy="638435"/>
          </a:xfrm>
        </p:spPr>
        <p:txBody>
          <a:bodyPr anchor="ctr">
            <a:normAutofit/>
          </a:bodyPr>
          <a:lstStyle/>
          <a:p>
            <a:r>
              <a:rPr lang="nb-NO" dirty="0"/>
              <a:t>Avlesingsøvelse</a:t>
            </a:r>
          </a:p>
        </p:txBody>
      </p:sp>
      <p:sp>
        <p:nvSpPr>
          <p:cNvPr id="9" name="Date Placeholder 3">
            <a:extLst>
              <a:ext uri="{FF2B5EF4-FFF2-40B4-BE49-F238E27FC236}">
                <a16:creationId xmlns:a16="http://schemas.microsoft.com/office/drawing/2014/main" id="{FFB6A320-182B-476C-A2D4-4250567488B2}"/>
              </a:ext>
            </a:extLst>
          </p:cNvPr>
          <p:cNvSpPr>
            <a:spLocks noGrp="1"/>
          </p:cNvSpPr>
          <p:nvPr>
            <p:ph type="dt" sz="half" idx="14"/>
          </p:nvPr>
        </p:nvSpPr>
        <p:spPr>
          <a:xfrm>
            <a:off x="9725149" y="6422074"/>
            <a:ext cx="1534988" cy="257695"/>
          </a:xfrm>
        </p:spPr>
        <p:txBody>
          <a:bodyPr/>
          <a:lstStyle/>
          <a:p>
            <a:endParaRPr lang="nb-NO"/>
          </a:p>
        </p:txBody>
      </p:sp>
      <p:sp>
        <p:nvSpPr>
          <p:cNvPr id="10" name="Footer Placeholder 4">
            <a:extLst>
              <a:ext uri="{FF2B5EF4-FFF2-40B4-BE49-F238E27FC236}">
                <a16:creationId xmlns:a16="http://schemas.microsoft.com/office/drawing/2014/main" id="{2FBDA9FC-AD41-4325-B955-0A28F9490DCB}"/>
              </a:ext>
            </a:extLst>
          </p:cNvPr>
          <p:cNvSpPr>
            <a:spLocks noGrp="1"/>
          </p:cNvSpPr>
          <p:nvPr>
            <p:ph type="ftr" sz="quarter" idx="15"/>
          </p:nvPr>
        </p:nvSpPr>
        <p:spPr>
          <a:xfrm>
            <a:off x="1991544" y="6418874"/>
            <a:ext cx="7344816" cy="263280"/>
          </a:xfrm>
        </p:spPr>
        <p:txBody>
          <a:bodyPr/>
          <a:lstStyle/>
          <a:p>
            <a:r>
              <a:rPr lang="nb-NO" dirty="0"/>
              <a:t>Bilder: Colourbox</a:t>
            </a:r>
          </a:p>
        </p:txBody>
      </p:sp>
      <p:sp>
        <p:nvSpPr>
          <p:cNvPr id="6" name="Plassholder for lysbildenummer 5">
            <a:extLst>
              <a:ext uri="{FF2B5EF4-FFF2-40B4-BE49-F238E27FC236}">
                <a16:creationId xmlns:a16="http://schemas.microsoft.com/office/drawing/2014/main" id="{566AC6AA-557E-4043-ABD8-A961389EDF53}"/>
              </a:ext>
            </a:extLst>
          </p:cNvPr>
          <p:cNvSpPr>
            <a:spLocks noGrp="1"/>
          </p:cNvSpPr>
          <p:nvPr>
            <p:ph type="sldNum" sz="quarter" idx="16"/>
          </p:nvPr>
        </p:nvSpPr>
        <p:spPr>
          <a:xfrm>
            <a:off x="11444074" y="6418801"/>
            <a:ext cx="397443" cy="257809"/>
          </a:xfrm>
        </p:spPr>
        <p:txBody>
          <a:bodyPr anchor="ctr">
            <a:normAutofit/>
          </a:bodyPr>
          <a:lstStyle/>
          <a:p>
            <a:pPr>
              <a:spcAft>
                <a:spcPts val="600"/>
              </a:spcAft>
            </a:pPr>
            <a:fld id="{62F8C147-E5C9-4E5A-BFDA-02BE385E1D0E}" type="slidenum">
              <a:rPr lang="nb-NO" smtClean="0"/>
              <a:pPr>
                <a:spcAft>
                  <a:spcPts val="600"/>
                </a:spcAft>
              </a:pPr>
              <a:t>9</a:t>
            </a:fld>
            <a:endParaRPr lang="nb-NO"/>
          </a:p>
        </p:txBody>
      </p:sp>
    </p:spTree>
    <p:extLst>
      <p:ext uri="{BB962C8B-B14F-4D97-AF65-F5344CB8AC3E}">
        <p14:creationId xmlns:p14="http://schemas.microsoft.com/office/powerpoint/2010/main" val="111262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tped_mal">
  <a:themeElements>
    <a:clrScheme name="Statped">
      <a:dk1>
        <a:srgbClr val="000000"/>
      </a:dk1>
      <a:lt1>
        <a:srgbClr val="FFFFFF"/>
      </a:lt1>
      <a:dk2>
        <a:srgbClr val="CF99B0"/>
      </a:dk2>
      <a:lt2>
        <a:srgbClr val="E9E9E9"/>
      </a:lt2>
      <a:accent1>
        <a:srgbClr val="E74B61"/>
      </a:accent1>
      <a:accent2>
        <a:srgbClr val="6B1C68"/>
      </a:accent2>
      <a:accent3>
        <a:srgbClr val="8AC2D1"/>
      </a:accent3>
      <a:accent4>
        <a:srgbClr val="F7A823"/>
      </a:accent4>
      <a:accent5>
        <a:srgbClr val="E31C90"/>
      </a:accent5>
      <a:accent6>
        <a:srgbClr val="F07F3C"/>
      </a:accent6>
      <a:hlink>
        <a:srgbClr val="DC0046"/>
      </a:hlink>
      <a:folHlink>
        <a:srgbClr val="873E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atped_PPTMAL_1605.potx" id="{DB1C65E7-FC85-3D48-BDDC-C48322DFCD45}" vid="{820EA457-E03B-E44A-B548-89A5E11B106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6E045D018941F48B1470E73C61690E6" ma:contentTypeVersion="4" ma:contentTypeDescription="Opprett et nytt dokument." ma:contentTypeScope="" ma:versionID="e594114386e63fad6a119dcad2e2b485">
  <xsd:schema xmlns:xsd="http://www.w3.org/2001/XMLSchema" xmlns:xs="http://www.w3.org/2001/XMLSchema" xmlns:p="http://schemas.microsoft.com/office/2006/metadata/properties" xmlns:ns2="2f8d1b2a-f3c7-426c-919f-5af498b0a980" targetNamespace="http://schemas.microsoft.com/office/2006/metadata/properties" ma:root="true" ma:fieldsID="6cfbe61a99f48667440a3dd0c0f1a02a" ns2:_="">
    <xsd:import namespace="2f8d1b2a-f3c7-426c-919f-5af498b0a9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d1b2a-f3c7-426c-919f-5af498b0a9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6F1D8E-C497-4DC6-877A-533783D113BA}">
  <ds:schemaRefs>
    <ds:schemaRef ds:uri="http://schemas.microsoft.com/sharepoint/v3/contenttype/forms"/>
  </ds:schemaRefs>
</ds:datastoreItem>
</file>

<file path=customXml/itemProps2.xml><?xml version="1.0" encoding="utf-8"?>
<ds:datastoreItem xmlns:ds="http://schemas.openxmlformats.org/officeDocument/2006/customXml" ds:itemID="{920CA928-7924-4513-860B-DE481155A3AE}">
  <ds:schemaRefs>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2f8d1b2a-f3c7-426c-919f-5af498b0a98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9520F89-A0E6-4512-BAB4-9A00025A2F68}">
  <ds:schemaRefs>
    <ds:schemaRef ds:uri="2f8d1b2a-f3c7-426c-919f-5af498b0a9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12028</TotalTime>
  <Words>1172</Words>
  <Application>Microsoft Office PowerPoint</Application>
  <PresentationFormat>Widescreen</PresentationFormat>
  <Paragraphs>177</Paragraphs>
  <Slides>30</Slides>
  <Notes>27</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30</vt:i4>
      </vt:variant>
    </vt:vector>
  </HeadingPairs>
  <TitlesOfParts>
    <vt:vector size="35" baseType="lpstr">
      <vt:lpstr>Arial</vt:lpstr>
      <vt:lpstr>Calibri</vt:lpstr>
      <vt:lpstr>Comic Sans MS</vt:lpstr>
      <vt:lpstr>Wingdings</vt:lpstr>
      <vt:lpstr>Statped_mal</vt:lpstr>
      <vt:lpstr>Plassering i tegnrommet</vt:lpstr>
      <vt:lpstr>Til læreren</vt:lpstr>
      <vt:lpstr>Plassering i tegnrommet</vt:lpstr>
      <vt:lpstr>Referent og referansemerking</vt:lpstr>
      <vt:lpstr>Peking</vt:lpstr>
      <vt:lpstr>Ulike referansemerkinger</vt:lpstr>
      <vt:lpstr>Viktig å huske!</vt:lpstr>
      <vt:lpstr>HVA ER PLASSERING?</vt:lpstr>
      <vt:lpstr>Avlesingsøvelse</vt:lpstr>
      <vt:lpstr>PowerPoint-presentasjon</vt:lpstr>
      <vt:lpstr>Over og under</vt:lpstr>
      <vt:lpstr>Høyre og venstre</vt:lpstr>
      <vt:lpstr>I hjørnet</vt:lpstr>
      <vt:lpstr>Overlapp</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 Hvilket bilde snakker jeg om nå?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Tegnspråkets byggestener:</dc:title>
  <dc:creator>Lena Halvorsen</dc:creator>
  <cp:lastModifiedBy>Lena Halvorsen</cp:lastModifiedBy>
  <cp:revision>5</cp:revision>
  <dcterms:created xsi:type="dcterms:W3CDTF">2019-11-11T17:34:13Z</dcterms:created>
  <dcterms:modified xsi:type="dcterms:W3CDTF">2023-01-19T12:44:38Z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0x01010066E045D018941F48B1470E73C61690E6</vt:lpwstr>
  </property>
  <property fmtid="{D5CDD505-2E9C-101B-9397-08002B2CF9AE}" pid="3" name="Order">
    <vt:lpwstr>5200.00000000000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