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05" r:id="rId5"/>
    <p:sldId id="313" r:id="rId6"/>
    <p:sldId id="314" r:id="rId7"/>
    <p:sldId id="290" r:id="rId8"/>
    <p:sldId id="302" r:id="rId9"/>
    <p:sldId id="304" r:id="rId10"/>
    <p:sldId id="293" r:id="rId11"/>
    <p:sldId id="300" r:id="rId12"/>
    <p:sldId id="307" r:id="rId13"/>
    <p:sldId id="294" r:id="rId14"/>
    <p:sldId id="310" r:id="rId15"/>
    <p:sldId id="308" r:id="rId16"/>
    <p:sldId id="311" r:id="rId17"/>
    <p:sldId id="309" r:id="rId18"/>
    <p:sldId id="312" r:id="rId19"/>
    <p:sldId id="316" r:id="rId20"/>
    <p:sldId id="297" r:id="rId21"/>
    <p:sldId id="317" r:id="rId22"/>
    <p:sldId id="318" r:id="rId23"/>
    <p:sldId id="321" r:id="rId24"/>
    <p:sldId id="326" r:id="rId25"/>
    <p:sldId id="328" r:id="rId26"/>
    <p:sldId id="322" r:id="rId27"/>
    <p:sldId id="323" r:id="rId28"/>
    <p:sldId id="324" r:id="rId29"/>
    <p:sldId id="327" r:id="rId30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Merethe Kolstad Kvalø" initials="TK" lastIdx="5" clrIdx="0">
    <p:extLst>
      <p:ext uri="{19B8F6BF-5375-455C-9EA6-DF929625EA0E}">
        <p15:presenceInfo xmlns:p15="http://schemas.microsoft.com/office/powerpoint/2012/main" userId="S::tomek@statped.no::c91efdd2-361f-438e-a4a6-88c8696d47e1" providerId="AD"/>
      </p:ext>
    </p:extLst>
  </p:cmAuthor>
  <p:cmAuthor id="2" name="Cliff Baluyot" initials="CB" lastIdx="2" clrIdx="1">
    <p:extLst>
      <p:ext uri="{19B8F6BF-5375-455C-9EA6-DF929625EA0E}">
        <p15:presenceInfo xmlns:p15="http://schemas.microsoft.com/office/powerpoint/2012/main" userId="S::CliBa@statped.no::a4bab3cc-0358-4d8e-991e-b97776627831" providerId="AD"/>
      </p:ext>
    </p:extLst>
  </p:cmAuthor>
  <p:cmAuthor id="3" name="Kristin Åmodt" initials="KÅ" lastIdx="1" clrIdx="2">
    <p:extLst>
      <p:ext uri="{19B8F6BF-5375-455C-9EA6-DF929625EA0E}">
        <p15:presenceInfo xmlns:p15="http://schemas.microsoft.com/office/powerpoint/2012/main" userId="S::kramo@statped.no::1c98e511-9767-446e-a1a5-9842134a6e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C68"/>
    <a:srgbClr val="9D6E9C"/>
    <a:srgbClr val="DECDDE"/>
    <a:srgbClr val="F8BEBC"/>
    <a:srgbClr val="E9425C"/>
    <a:srgbClr val="D8EBEE"/>
    <a:srgbClr val="DF8C40"/>
    <a:srgbClr val="4495A2"/>
    <a:srgbClr val="89C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02B5B-2EEF-4FAC-84B8-DB6F03517759}" v="18" dt="2021-06-01T07:13:23.960"/>
    <p1510:client id="{501F5AEE-06A2-49E0-82E4-D89B2CDA07E1}" v="16" dt="2021-06-01T07:35:35.290"/>
    <p1510:client id="{B4F6BB3B-80C5-45A1-9E17-3A6AFDC7B2A5}" v="9" dt="2021-06-01T12:52:19.029"/>
    <p1510:client id="{C1963A95-EF4D-45D4-9714-DA40F715D2E3}" v="3" dt="2021-06-01T10:04:51.380"/>
    <p1510:client id="{D2527CB1-1147-4AAD-BAE8-1AC989BED42F}" v="1" dt="2021-06-01T07:30:19.748"/>
    <p1510:client id="{DD5BE65D-FA97-40D1-8D91-FFA0DF450CB2}" v="9" dt="2021-06-01T10:25:50.963"/>
    <p1510:client id="{E4C29B74-FF6D-4E10-8173-F764115F30E7}" v="8" dt="2021-06-01T10:02:47.866"/>
    <p1510:client id="{EF63D338-3AD3-444C-88EE-1EB9183C84D1}" v="1" dt="2021-05-31T15:08:26.228"/>
    <p1510:client id="{F9736EBC-DED8-C22B-FC3F-F383D8701588}" v="48" dt="2021-06-01T10:19:45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1344"/>
        <p:guide pos="576"/>
        <p:guide orient="horz" pos="37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Åmodt" userId="S::kramo@statped.no::1c98e511-9767-446e-a1a5-9842134a6e36" providerId="AD" clId="Web-{F9736EBC-DED8-C22B-FC3F-F383D8701588}"/>
    <pc:docChg chg="modSld">
      <pc:chgData name="Kristin Åmodt" userId="S::kramo@statped.no::1c98e511-9767-446e-a1a5-9842134a6e36" providerId="AD" clId="Web-{F9736EBC-DED8-C22B-FC3F-F383D8701588}" dt="2021-06-01T10:19:45.399" v="35" actId="20577"/>
      <pc:docMkLst>
        <pc:docMk/>
      </pc:docMkLst>
      <pc:sldChg chg="modSp">
        <pc:chgData name="Kristin Åmodt" userId="S::kramo@statped.no::1c98e511-9767-446e-a1a5-9842134a6e36" providerId="AD" clId="Web-{F9736EBC-DED8-C22B-FC3F-F383D8701588}" dt="2021-06-01T10:13:57.520" v="4" actId="20577"/>
        <pc:sldMkLst>
          <pc:docMk/>
          <pc:sldMk cId="3001952327" sldId="290"/>
        </pc:sldMkLst>
        <pc:spChg chg="mod">
          <ac:chgData name="Kristin Åmodt" userId="S::kramo@statped.no::1c98e511-9767-446e-a1a5-9842134a6e36" providerId="AD" clId="Web-{F9736EBC-DED8-C22B-FC3F-F383D8701588}" dt="2021-06-01T10:13:57.520" v="4" actId="20577"/>
          <ac:spMkLst>
            <pc:docMk/>
            <pc:sldMk cId="3001952327" sldId="290"/>
            <ac:spMk id="2" creationId="{88796520-2640-4559-BAB1-ADE3A7386530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9:45.399" v="35" actId="20577"/>
        <pc:sldMkLst>
          <pc:docMk/>
          <pc:sldMk cId="2458698573" sldId="294"/>
        </pc:sldMkLst>
        <pc:spChg chg="mod">
          <ac:chgData name="Kristin Åmodt" userId="S::kramo@statped.no::1c98e511-9767-446e-a1a5-9842134a6e36" providerId="AD" clId="Web-{F9736EBC-DED8-C22B-FC3F-F383D8701588}" dt="2021-06-01T10:19:45.399" v="35" actId="20577"/>
          <ac:spMkLst>
            <pc:docMk/>
            <pc:sldMk cId="2458698573" sldId="294"/>
            <ac:spMk id="14" creationId="{E713288B-EB80-455B-91F6-D848C64F78A0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6:00.949" v="15" actId="1076"/>
        <pc:sldMkLst>
          <pc:docMk/>
          <pc:sldMk cId="2600515555" sldId="297"/>
        </pc:sldMkLst>
        <pc:spChg chg="mod">
          <ac:chgData name="Kristin Åmodt" userId="S::kramo@statped.no::1c98e511-9767-446e-a1a5-9842134a6e36" providerId="AD" clId="Web-{F9736EBC-DED8-C22B-FC3F-F383D8701588}" dt="2021-06-01T10:16:00.949" v="15" actId="1076"/>
          <ac:spMkLst>
            <pc:docMk/>
            <pc:sldMk cId="2600515555" sldId="297"/>
            <ac:spMk id="2" creationId="{C54E16C4-8E88-4788-939C-687DC13FBBAF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4:44.054" v="9" actId="20577"/>
        <pc:sldMkLst>
          <pc:docMk/>
          <pc:sldMk cId="1120563969" sldId="300"/>
        </pc:sldMkLst>
        <pc:spChg chg="mod">
          <ac:chgData name="Kristin Åmodt" userId="S::kramo@statped.no::1c98e511-9767-446e-a1a5-9842134a6e36" providerId="AD" clId="Web-{F9736EBC-DED8-C22B-FC3F-F383D8701588}" dt="2021-06-01T10:14:44.054" v="9" actId="20577"/>
          <ac:spMkLst>
            <pc:docMk/>
            <pc:sldMk cId="1120563969" sldId="300"/>
            <ac:spMk id="4" creationId="{31489C1B-E610-4A9C-9D28-118BB1DC57A9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4:08.427" v="6" actId="20577"/>
        <pc:sldMkLst>
          <pc:docMk/>
          <pc:sldMk cId="2174736287" sldId="302"/>
        </pc:sldMkLst>
        <pc:spChg chg="mod">
          <ac:chgData name="Kristin Åmodt" userId="S::kramo@statped.no::1c98e511-9767-446e-a1a5-9842134a6e36" providerId="AD" clId="Web-{F9736EBC-DED8-C22B-FC3F-F383D8701588}" dt="2021-06-01T10:14:08.427" v="6" actId="20577"/>
          <ac:spMkLst>
            <pc:docMk/>
            <pc:sldMk cId="2174736287" sldId="302"/>
            <ac:spMk id="10" creationId="{D61755D0-5562-4A11-BF40-227C0B57EFCA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4:23.303" v="8" actId="20577"/>
        <pc:sldMkLst>
          <pc:docMk/>
          <pc:sldMk cId="2957781643" sldId="304"/>
        </pc:sldMkLst>
        <pc:spChg chg="mod">
          <ac:chgData name="Kristin Åmodt" userId="S::kramo@statped.no::1c98e511-9767-446e-a1a5-9842134a6e36" providerId="AD" clId="Web-{F9736EBC-DED8-C22B-FC3F-F383D8701588}" dt="2021-06-01T10:14:23.303" v="8" actId="20577"/>
          <ac:spMkLst>
            <pc:docMk/>
            <pc:sldMk cId="2957781643" sldId="304"/>
            <ac:spMk id="2" creationId="{88796520-2640-4559-BAB1-ADE3A7386530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4:59.836" v="10" actId="20577"/>
        <pc:sldMkLst>
          <pc:docMk/>
          <pc:sldMk cId="2408897205" sldId="307"/>
        </pc:sldMkLst>
        <pc:spChg chg="mod">
          <ac:chgData name="Kristin Åmodt" userId="S::kramo@statped.no::1c98e511-9767-446e-a1a5-9842134a6e36" providerId="AD" clId="Web-{F9736EBC-DED8-C22B-FC3F-F383D8701588}" dt="2021-06-01T10:14:59.836" v="10" actId="20577"/>
          <ac:spMkLst>
            <pc:docMk/>
            <pc:sldMk cId="2408897205" sldId="307"/>
            <ac:spMk id="7" creationId="{BA0C3B83-FE75-413E-A137-2566BEC93FAD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5:16.306" v="12" actId="20577"/>
        <pc:sldMkLst>
          <pc:docMk/>
          <pc:sldMk cId="1601868212" sldId="308"/>
        </pc:sldMkLst>
        <pc:spChg chg="mod">
          <ac:chgData name="Kristin Åmodt" userId="S::kramo@statped.no::1c98e511-9767-446e-a1a5-9842134a6e36" providerId="AD" clId="Web-{F9736EBC-DED8-C22B-FC3F-F383D8701588}" dt="2021-06-01T10:15:16.306" v="12" actId="20577"/>
          <ac:spMkLst>
            <pc:docMk/>
            <pc:sldMk cId="1601868212" sldId="308"/>
            <ac:spMk id="3" creationId="{3FB7C4AF-BB0C-400D-A8AA-F137B0266E2D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9:25.554" v="33" actId="20577"/>
        <pc:sldMkLst>
          <pc:docMk/>
          <pc:sldMk cId="2252614248" sldId="309"/>
        </pc:sldMkLst>
        <pc:spChg chg="mod">
          <ac:chgData name="Kristin Åmodt" userId="S::kramo@statped.no::1c98e511-9767-446e-a1a5-9842134a6e36" providerId="AD" clId="Web-{F9736EBC-DED8-C22B-FC3F-F383D8701588}" dt="2021-06-01T10:19:25.554" v="33" actId="20577"/>
          <ac:spMkLst>
            <pc:docMk/>
            <pc:sldMk cId="2252614248" sldId="309"/>
            <ac:spMk id="3" creationId="{3FB7C4AF-BB0C-400D-A8AA-F137B0266E2D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3:22.877" v="1" actId="20577"/>
        <pc:sldMkLst>
          <pc:docMk/>
          <pc:sldMk cId="1289460328" sldId="313"/>
        </pc:sldMkLst>
        <pc:spChg chg="mod">
          <ac:chgData name="Kristin Åmodt" userId="S::kramo@statped.no::1c98e511-9767-446e-a1a5-9842134a6e36" providerId="AD" clId="Web-{F9736EBC-DED8-C22B-FC3F-F383D8701588}" dt="2021-06-01T10:13:22.877" v="1" actId="20577"/>
          <ac:spMkLst>
            <pc:docMk/>
            <pc:sldMk cId="1289460328" sldId="313"/>
            <ac:spMk id="7" creationId="{BA0C3B83-FE75-413E-A137-2566BEC93FAD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3:41.800" v="2" actId="20577"/>
        <pc:sldMkLst>
          <pc:docMk/>
          <pc:sldMk cId="4055628046" sldId="314"/>
        </pc:sldMkLst>
        <pc:spChg chg="mod">
          <ac:chgData name="Kristin Åmodt" userId="S::kramo@statped.no::1c98e511-9767-446e-a1a5-9842134a6e36" providerId="AD" clId="Web-{F9736EBC-DED8-C22B-FC3F-F383D8701588}" dt="2021-06-01T10:13:41.800" v="2" actId="20577"/>
          <ac:spMkLst>
            <pc:docMk/>
            <pc:sldMk cId="4055628046" sldId="314"/>
            <ac:spMk id="7" creationId="{BA0C3B83-FE75-413E-A137-2566BEC93FAD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5:24.822" v="13" actId="20577"/>
        <pc:sldMkLst>
          <pc:docMk/>
          <pc:sldMk cId="1068403378" sldId="316"/>
        </pc:sldMkLst>
        <pc:spChg chg="mod">
          <ac:chgData name="Kristin Åmodt" userId="S::kramo@statped.no::1c98e511-9767-446e-a1a5-9842134a6e36" providerId="AD" clId="Web-{F9736EBC-DED8-C22B-FC3F-F383D8701588}" dt="2021-06-01T10:15:24.822" v="13" actId="20577"/>
          <ac:spMkLst>
            <pc:docMk/>
            <pc:sldMk cId="1068403378" sldId="316"/>
            <ac:spMk id="7" creationId="{BA0C3B83-FE75-413E-A137-2566BEC93FAD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6:19.700" v="17" actId="1076"/>
        <pc:sldMkLst>
          <pc:docMk/>
          <pc:sldMk cId="3453076539" sldId="317"/>
        </pc:sldMkLst>
        <pc:spChg chg="mod">
          <ac:chgData name="Kristin Åmodt" userId="S::kramo@statped.no::1c98e511-9767-446e-a1a5-9842134a6e36" providerId="AD" clId="Web-{F9736EBC-DED8-C22B-FC3F-F383D8701588}" dt="2021-06-01T10:16:19.700" v="17" actId="1076"/>
          <ac:spMkLst>
            <pc:docMk/>
            <pc:sldMk cId="3453076539" sldId="317"/>
            <ac:spMk id="2" creationId="{C54E16C4-8E88-4788-939C-687DC13FBBAF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6:36.685" v="19" actId="1076"/>
        <pc:sldMkLst>
          <pc:docMk/>
          <pc:sldMk cId="2214418952" sldId="318"/>
        </pc:sldMkLst>
        <pc:spChg chg="mod">
          <ac:chgData name="Kristin Åmodt" userId="S::kramo@statped.no::1c98e511-9767-446e-a1a5-9842134a6e36" providerId="AD" clId="Web-{F9736EBC-DED8-C22B-FC3F-F383D8701588}" dt="2021-06-01T10:16:36.685" v="19" actId="1076"/>
          <ac:spMkLst>
            <pc:docMk/>
            <pc:sldMk cId="2214418952" sldId="318"/>
            <ac:spMk id="2" creationId="{C54E16C4-8E88-4788-939C-687DC13FBBAF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6:52.483" v="21" actId="1076"/>
        <pc:sldMkLst>
          <pc:docMk/>
          <pc:sldMk cId="778947757" sldId="321"/>
        </pc:sldMkLst>
        <pc:spChg chg="mod">
          <ac:chgData name="Kristin Åmodt" userId="S::kramo@statped.no::1c98e511-9767-446e-a1a5-9842134a6e36" providerId="AD" clId="Web-{F9736EBC-DED8-C22B-FC3F-F383D8701588}" dt="2021-06-01T10:16:52.483" v="21" actId="1076"/>
          <ac:spMkLst>
            <pc:docMk/>
            <pc:sldMk cId="778947757" sldId="321"/>
            <ac:spMk id="7" creationId="{BA0C3B83-FE75-413E-A137-2566BEC93FAD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7:45.501" v="25" actId="20577"/>
        <pc:sldMkLst>
          <pc:docMk/>
          <pc:sldMk cId="138403728" sldId="322"/>
        </pc:sldMkLst>
        <pc:spChg chg="mod">
          <ac:chgData name="Kristin Åmodt" userId="S::kramo@statped.no::1c98e511-9767-446e-a1a5-9842134a6e36" providerId="AD" clId="Web-{F9736EBC-DED8-C22B-FC3F-F383D8701588}" dt="2021-06-01T10:17:45.501" v="25" actId="20577"/>
          <ac:spMkLst>
            <pc:docMk/>
            <pc:sldMk cId="138403728" sldId="322"/>
            <ac:spMk id="2" creationId="{C54E16C4-8E88-4788-939C-687DC13FBBAF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7:58.846" v="27" actId="20577"/>
        <pc:sldMkLst>
          <pc:docMk/>
          <pc:sldMk cId="4287581781" sldId="323"/>
        </pc:sldMkLst>
        <pc:spChg chg="mod">
          <ac:chgData name="Kristin Åmodt" userId="S::kramo@statped.no::1c98e511-9767-446e-a1a5-9842134a6e36" providerId="AD" clId="Web-{F9736EBC-DED8-C22B-FC3F-F383D8701588}" dt="2021-06-01T10:17:58.846" v="27" actId="20577"/>
          <ac:spMkLst>
            <pc:docMk/>
            <pc:sldMk cId="4287581781" sldId="323"/>
            <ac:spMk id="2" creationId="{C54E16C4-8E88-4788-939C-687DC13FBBAF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8:14.347" v="29" actId="1076"/>
        <pc:sldMkLst>
          <pc:docMk/>
          <pc:sldMk cId="2567693077" sldId="324"/>
        </pc:sldMkLst>
        <pc:spChg chg="mod">
          <ac:chgData name="Kristin Åmodt" userId="S::kramo@statped.no::1c98e511-9767-446e-a1a5-9842134a6e36" providerId="AD" clId="Web-{F9736EBC-DED8-C22B-FC3F-F383D8701588}" dt="2021-06-01T10:18:14.347" v="29" actId="1076"/>
          <ac:spMkLst>
            <pc:docMk/>
            <pc:sldMk cId="2567693077" sldId="324"/>
            <ac:spMk id="7" creationId="{BA0C3B83-FE75-413E-A137-2566BEC93FAD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7:06.484" v="22" actId="20577"/>
        <pc:sldMkLst>
          <pc:docMk/>
          <pc:sldMk cId="422007190" sldId="326"/>
        </pc:sldMkLst>
        <pc:spChg chg="mod">
          <ac:chgData name="Kristin Åmodt" userId="S::kramo@statped.no::1c98e511-9767-446e-a1a5-9842134a6e36" providerId="AD" clId="Web-{F9736EBC-DED8-C22B-FC3F-F383D8701588}" dt="2021-06-01T10:17:06.484" v="22" actId="20577"/>
          <ac:spMkLst>
            <pc:docMk/>
            <pc:sldMk cId="422007190" sldId="326"/>
            <ac:spMk id="2" creationId="{C54E16C4-8E88-4788-939C-687DC13FBBAF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8:29.269" v="31" actId="1076"/>
        <pc:sldMkLst>
          <pc:docMk/>
          <pc:sldMk cId="414622669" sldId="327"/>
        </pc:sldMkLst>
        <pc:spChg chg="mod">
          <ac:chgData name="Kristin Åmodt" userId="S::kramo@statped.no::1c98e511-9767-446e-a1a5-9842134a6e36" providerId="AD" clId="Web-{F9736EBC-DED8-C22B-FC3F-F383D8701588}" dt="2021-06-01T10:18:29.269" v="31" actId="1076"/>
          <ac:spMkLst>
            <pc:docMk/>
            <pc:sldMk cId="414622669" sldId="327"/>
            <ac:spMk id="7" creationId="{BA0C3B83-FE75-413E-A137-2566BEC93FAD}"/>
          </ac:spMkLst>
        </pc:spChg>
      </pc:sldChg>
      <pc:sldChg chg="modSp">
        <pc:chgData name="Kristin Åmodt" userId="S::kramo@statped.no::1c98e511-9767-446e-a1a5-9842134a6e36" providerId="AD" clId="Web-{F9736EBC-DED8-C22B-FC3F-F383D8701588}" dt="2021-06-01T10:17:18.437" v="23" actId="20577"/>
        <pc:sldMkLst>
          <pc:docMk/>
          <pc:sldMk cId="2575190453" sldId="328"/>
        </pc:sldMkLst>
        <pc:spChg chg="mod">
          <ac:chgData name="Kristin Åmodt" userId="S::kramo@statped.no::1c98e511-9767-446e-a1a5-9842134a6e36" providerId="AD" clId="Web-{F9736EBC-DED8-C22B-FC3F-F383D8701588}" dt="2021-06-01T10:17:18.437" v="23" actId="20577"/>
          <ac:spMkLst>
            <pc:docMk/>
            <pc:sldMk cId="2575190453" sldId="328"/>
            <ac:spMk id="2" creationId="{C54E16C4-8E88-4788-939C-687DC13FBBAF}"/>
          </ac:spMkLst>
        </pc:spChg>
      </pc:sldChg>
    </pc:docChg>
  </pc:docChgLst>
  <pc:docChgLst>
    <pc:chgData name="Siw Klemetsen" userId="S::siktr@statped.no::ce8339b9-61e6-4628-9cc5-2d3566eb0df7" providerId="AD" clId="Web-{D2527CB1-1147-4AAD-BAE8-1AC989BED42F}"/>
    <pc:docChg chg="modSld">
      <pc:chgData name="Siw Klemetsen" userId="S::siktr@statped.no::ce8339b9-61e6-4628-9cc5-2d3566eb0df7" providerId="AD" clId="Web-{D2527CB1-1147-4AAD-BAE8-1AC989BED42F}" dt="2021-06-01T07:30:19.748" v="0" actId="1076"/>
      <pc:docMkLst>
        <pc:docMk/>
      </pc:docMkLst>
      <pc:sldChg chg="modSp">
        <pc:chgData name="Siw Klemetsen" userId="S::siktr@statped.no::ce8339b9-61e6-4628-9cc5-2d3566eb0df7" providerId="AD" clId="Web-{D2527CB1-1147-4AAD-BAE8-1AC989BED42F}" dt="2021-06-01T07:30:19.748" v="0" actId="1076"/>
        <pc:sldMkLst>
          <pc:docMk/>
          <pc:sldMk cId="4268288078" sldId="305"/>
        </pc:sldMkLst>
        <pc:picChg chg="mod">
          <ac:chgData name="Siw Klemetsen" userId="S::siktr@statped.no::ce8339b9-61e6-4628-9cc5-2d3566eb0df7" providerId="AD" clId="Web-{D2527CB1-1147-4AAD-BAE8-1AC989BED42F}" dt="2021-06-01T07:30:19.748" v="0" actId="1076"/>
          <ac:picMkLst>
            <pc:docMk/>
            <pc:sldMk cId="4268288078" sldId="305"/>
            <ac:picMk id="13" creationId="{0F4D74B5-6349-437C-AE9E-082817097789}"/>
          </ac:picMkLst>
        </pc:picChg>
      </pc:sldChg>
    </pc:docChg>
  </pc:docChgLst>
  <pc:docChgLst>
    <pc:chgData name="Cliff Baluyot" userId="a4bab3cc-0358-4d8e-991e-b97776627831" providerId="ADAL" clId="{B9FA574F-8FB8-A544-B8C1-817BD8145F98}"/>
    <pc:docChg chg="modSld">
      <pc:chgData name="Cliff Baluyot" userId="a4bab3cc-0358-4d8e-991e-b97776627831" providerId="ADAL" clId="{B9FA574F-8FB8-A544-B8C1-817BD8145F98}" dt="2021-05-15T20:42:52.518" v="3" actId="20577"/>
      <pc:docMkLst>
        <pc:docMk/>
      </pc:docMkLst>
      <pc:sldChg chg="modSp">
        <pc:chgData name="Cliff Baluyot" userId="a4bab3cc-0358-4d8e-991e-b97776627831" providerId="ADAL" clId="{B9FA574F-8FB8-A544-B8C1-817BD8145F98}" dt="2021-05-15T20:42:52.518" v="3" actId="20577"/>
        <pc:sldMkLst>
          <pc:docMk/>
          <pc:sldMk cId="4268288078" sldId="305"/>
        </pc:sldMkLst>
        <pc:spChg chg="mod">
          <ac:chgData name="Cliff Baluyot" userId="a4bab3cc-0358-4d8e-991e-b97776627831" providerId="ADAL" clId="{B9FA574F-8FB8-A544-B8C1-817BD8145F98}" dt="2021-05-15T20:42:52.518" v="3" actId="20577"/>
          <ac:spMkLst>
            <pc:docMk/>
            <pc:sldMk cId="4268288078" sldId="305"/>
            <ac:spMk id="3" creationId="{99BE4586-5608-4B34-A115-BAE83F321EBD}"/>
          </ac:spMkLst>
        </pc:spChg>
      </pc:sldChg>
      <pc:sldChg chg="modSp">
        <pc:chgData name="Cliff Baluyot" userId="a4bab3cc-0358-4d8e-991e-b97776627831" providerId="ADAL" clId="{B9FA574F-8FB8-A544-B8C1-817BD8145F98}" dt="2021-05-15T20:39:57.015" v="1" actId="1076"/>
        <pc:sldMkLst>
          <pc:docMk/>
          <pc:sldMk cId="4287581781" sldId="323"/>
        </pc:sldMkLst>
        <pc:picChg chg="mod">
          <ac:chgData name="Cliff Baluyot" userId="a4bab3cc-0358-4d8e-991e-b97776627831" providerId="ADAL" clId="{B9FA574F-8FB8-A544-B8C1-817BD8145F98}" dt="2021-05-15T20:39:57.015" v="1" actId="1076"/>
          <ac:picMkLst>
            <pc:docMk/>
            <pc:sldMk cId="4287581781" sldId="323"/>
            <ac:picMk id="2050" creationId="{F63DC954-EC96-4E55-BE89-AC314D1AA875}"/>
          </ac:picMkLst>
        </pc:picChg>
      </pc:sldChg>
    </pc:docChg>
  </pc:docChgLst>
  <pc:docChgLst>
    <pc:chgData name="Siw Klemetsen" userId="ce8339b9-61e6-4628-9cc5-2d3566eb0df7" providerId="ADAL" clId="{B4F6BB3B-80C5-45A1-9E17-3A6AFDC7B2A5}"/>
    <pc:docChg chg="modSld">
      <pc:chgData name="Siw Klemetsen" userId="ce8339b9-61e6-4628-9cc5-2d3566eb0df7" providerId="ADAL" clId="{B4F6BB3B-80C5-45A1-9E17-3A6AFDC7B2A5}" dt="2021-06-01T12:53:44.033" v="6" actId="1076"/>
      <pc:docMkLst>
        <pc:docMk/>
      </pc:docMkLst>
      <pc:sldChg chg="modSp mod">
        <pc:chgData name="Siw Klemetsen" userId="ce8339b9-61e6-4628-9cc5-2d3566eb0df7" providerId="ADAL" clId="{B4F6BB3B-80C5-45A1-9E17-3A6AFDC7B2A5}" dt="2021-06-01T10:03:58.156" v="2" actId="1076"/>
        <pc:sldMkLst>
          <pc:docMk/>
          <pc:sldMk cId="2602246923" sldId="293"/>
        </pc:sldMkLst>
        <pc:spChg chg="mod">
          <ac:chgData name="Siw Klemetsen" userId="ce8339b9-61e6-4628-9cc5-2d3566eb0df7" providerId="ADAL" clId="{B4F6BB3B-80C5-45A1-9E17-3A6AFDC7B2A5}" dt="2021-06-01T10:03:58.156" v="2" actId="1076"/>
          <ac:spMkLst>
            <pc:docMk/>
            <pc:sldMk cId="2602246923" sldId="293"/>
            <ac:spMk id="3" creationId="{13D4A52C-1616-4DE9-8F38-FB14C873292F}"/>
          </ac:spMkLst>
        </pc:spChg>
      </pc:sldChg>
      <pc:sldChg chg="modSp mod">
        <pc:chgData name="Siw Klemetsen" userId="ce8339b9-61e6-4628-9cc5-2d3566eb0df7" providerId="ADAL" clId="{B4F6BB3B-80C5-45A1-9E17-3A6AFDC7B2A5}" dt="2021-06-01T12:53:12.258" v="4" actId="2711"/>
        <pc:sldMkLst>
          <pc:docMk/>
          <pc:sldMk cId="2458698573" sldId="294"/>
        </pc:sldMkLst>
        <pc:spChg chg="mod">
          <ac:chgData name="Siw Klemetsen" userId="ce8339b9-61e6-4628-9cc5-2d3566eb0df7" providerId="ADAL" clId="{B4F6BB3B-80C5-45A1-9E17-3A6AFDC7B2A5}" dt="2021-06-01T12:53:12.258" v="4" actId="2711"/>
          <ac:spMkLst>
            <pc:docMk/>
            <pc:sldMk cId="2458698573" sldId="294"/>
            <ac:spMk id="3" creationId="{3FB7C4AF-BB0C-400D-A8AA-F137B0266E2D}"/>
          </ac:spMkLst>
        </pc:spChg>
      </pc:sldChg>
      <pc:sldChg chg="modSp mod">
        <pc:chgData name="Siw Klemetsen" userId="ce8339b9-61e6-4628-9cc5-2d3566eb0df7" providerId="ADAL" clId="{B4F6BB3B-80C5-45A1-9E17-3A6AFDC7B2A5}" dt="2021-06-01T12:53:32.018" v="5" actId="1076"/>
        <pc:sldMkLst>
          <pc:docMk/>
          <pc:sldMk cId="1068403378" sldId="316"/>
        </pc:sldMkLst>
        <pc:spChg chg="mod">
          <ac:chgData name="Siw Klemetsen" userId="ce8339b9-61e6-4628-9cc5-2d3566eb0df7" providerId="ADAL" clId="{B4F6BB3B-80C5-45A1-9E17-3A6AFDC7B2A5}" dt="2021-06-01T12:53:32.018" v="5" actId="1076"/>
          <ac:spMkLst>
            <pc:docMk/>
            <pc:sldMk cId="1068403378" sldId="316"/>
            <ac:spMk id="7" creationId="{BA0C3B83-FE75-413E-A137-2566BEC93FAD}"/>
          </ac:spMkLst>
        </pc:spChg>
      </pc:sldChg>
      <pc:sldChg chg="modSp mod">
        <pc:chgData name="Siw Klemetsen" userId="ce8339b9-61e6-4628-9cc5-2d3566eb0df7" providerId="ADAL" clId="{B4F6BB3B-80C5-45A1-9E17-3A6AFDC7B2A5}" dt="2021-06-01T12:53:44.033" v="6" actId="1076"/>
        <pc:sldMkLst>
          <pc:docMk/>
          <pc:sldMk cId="778947757" sldId="321"/>
        </pc:sldMkLst>
        <pc:spChg chg="mod">
          <ac:chgData name="Siw Klemetsen" userId="ce8339b9-61e6-4628-9cc5-2d3566eb0df7" providerId="ADAL" clId="{B4F6BB3B-80C5-45A1-9E17-3A6AFDC7B2A5}" dt="2021-06-01T12:53:44.033" v="6" actId="1076"/>
          <ac:spMkLst>
            <pc:docMk/>
            <pc:sldMk cId="778947757" sldId="321"/>
            <ac:spMk id="6" creationId="{3D038C01-D32B-4BBB-9979-07C8EFDC19FA}"/>
          </ac:spMkLst>
        </pc:spChg>
      </pc:sldChg>
    </pc:docChg>
  </pc:docChgLst>
  <pc:docChgLst>
    <pc:chgData name="Tone Merethe Kolstad Kvalø" userId="S::tomek@statped.no::c91efdd2-361f-438e-a4a6-88c8696d47e1" providerId="AD" clId="Web-{ED866480-BEEB-493E-9FD5-A1688595A8DC}"/>
    <pc:docChg chg="">
      <pc:chgData name="Tone Merethe Kolstad Kvalø" userId="S::tomek@statped.no::c91efdd2-361f-438e-a4a6-88c8696d47e1" providerId="AD" clId="Web-{ED866480-BEEB-493E-9FD5-A1688595A8DC}" dt="2021-05-27T06:43:01.307" v="4"/>
      <pc:docMkLst>
        <pc:docMk/>
      </pc:docMkLst>
      <pc:sldChg chg="addCm">
        <pc:chgData name="Tone Merethe Kolstad Kvalø" userId="S::tomek@statped.no::c91efdd2-361f-438e-a4a6-88c8696d47e1" providerId="AD" clId="Web-{ED866480-BEEB-493E-9FD5-A1688595A8DC}" dt="2021-05-27T06:40:19.819" v="1"/>
        <pc:sldMkLst>
          <pc:docMk/>
          <pc:sldMk cId="2602246923" sldId="293"/>
        </pc:sldMkLst>
      </pc:sldChg>
      <pc:sldChg chg="addCm">
        <pc:chgData name="Tone Merethe Kolstad Kvalø" userId="S::tomek@statped.no::c91efdd2-361f-438e-a4a6-88c8696d47e1" providerId="AD" clId="Web-{ED866480-BEEB-493E-9FD5-A1688595A8DC}" dt="2021-05-27T06:41:08.570" v="2"/>
        <pc:sldMkLst>
          <pc:docMk/>
          <pc:sldMk cId="2458698573" sldId="294"/>
        </pc:sldMkLst>
      </pc:sldChg>
      <pc:sldChg chg="addCm">
        <pc:chgData name="Tone Merethe Kolstad Kvalø" userId="S::tomek@statped.no::c91efdd2-361f-438e-a4a6-88c8696d47e1" providerId="AD" clId="Web-{ED866480-BEEB-493E-9FD5-A1688595A8DC}" dt="2021-05-27T06:38:29.066" v="0"/>
        <pc:sldMkLst>
          <pc:docMk/>
          <pc:sldMk cId="4268288078" sldId="305"/>
        </pc:sldMkLst>
      </pc:sldChg>
      <pc:sldChg chg="addCm">
        <pc:chgData name="Tone Merethe Kolstad Kvalø" userId="S::tomek@statped.no::c91efdd2-361f-438e-a4a6-88c8696d47e1" providerId="AD" clId="Web-{ED866480-BEEB-493E-9FD5-A1688595A8DC}" dt="2021-05-27T06:41:33.102" v="3"/>
        <pc:sldMkLst>
          <pc:docMk/>
          <pc:sldMk cId="1601868212" sldId="308"/>
        </pc:sldMkLst>
      </pc:sldChg>
      <pc:sldChg chg="addCm">
        <pc:chgData name="Tone Merethe Kolstad Kvalø" userId="S::tomek@statped.no::c91efdd2-361f-438e-a4a6-88c8696d47e1" providerId="AD" clId="Web-{ED866480-BEEB-493E-9FD5-A1688595A8DC}" dt="2021-05-27T06:43:01.307" v="4"/>
        <pc:sldMkLst>
          <pc:docMk/>
          <pc:sldMk cId="138403728" sldId="322"/>
        </pc:sldMkLst>
      </pc:sldChg>
    </pc:docChg>
  </pc:docChgLst>
  <pc:docChgLst>
    <pc:chgData name="Cliff Baluyot" userId="a4bab3cc-0358-4d8e-991e-b97776627831" providerId="ADAL" clId="{501F5AEE-06A2-49E0-82E4-D89B2CDA07E1}"/>
    <pc:docChg chg="undo custSel modSld">
      <pc:chgData name="Cliff Baluyot" userId="a4bab3cc-0358-4d8e-991e-b97776627831" providerId="ADAL" clId="{501F5AEE-06A2-49E0-82E4-D89B2CDA07E1}" dt="2021-06-01T09:10:20.032" v="26" actId="404"/>
      <pc:docMkLst>
        <pc:docMk/>
      </pc:docMkLst>
      <pc:sldChg chg="modSp mod addCm">
        <pc:chgData name="Cliff Baluyot" userId="a4bab3cc-0358-4d8e-991e-b97776627831" providerId="ADAL" clId="{501F5AEE-06A2-49E0-82E4-D89B2CDA07E1}" dt="2021-05-27T17:37:20.555" v="18" actId="1589"/>
        <pc:sldMkLst>
          <pc:docMk/>
          <pc:sldMk cId="2602246923" sldId="293"/>
        </pc:sldMkLst>
        <pc:spChg chg="mod">
          <ac:chgData name="Cliff Baluyot" userId="a4bab3cc-0358-4d8e-991e-b97776627831" providerId="ADAL" clId="{501F5AEE-06A2-49E0-82E4-D89B2CDA07E1}" dt="2021-05-27T17:37:08.765" v="17" actId="20577"/>
          <ac:spMkLst>
            <pc:docMk/>
            <pc:sldMk cId="2602246923" sldId="293"/>
            <ac:spMk id="3" creationId="{13D4A52C-1616-4DE9-8F38-FB14C873292F}"/>
          </ac:spMkLst>
        </pc:spChg>
      </pc:sldChg>
      <pc:sldChg chg="modSp mod">
        <pc:chgData name="Cliff Baluyot" userId="a4bab3cc-0358-4d8e-991e-b97776627831" providerId="ADAL" clId="{501F5AEE-06A2-49E0-82E4-D89B2CDA07E1}" dt="2021-06-01T09:09:24.328" v="19" actId="207"/>
        <pc:sldMkLst>
          <pc:docMk/>
          <pc:sldMk cId="2458698573" sldId="294"/>
        </pc:sldMkLst>
        <pc:spChg chg="mod">
          <ac:chgData name="Cliff Baluyot" userId="a4bab3cc-0358-4d8e-991e-b97776627831" providerId="ADAL" clId="{501F5AEE-06A2-49E0-82E4-D89B2CDA07E1}" dt="2021-06-01T09:09:24.328" v="19" actId="207"/>
          <ac:spMkLst>
            <pc:docMk/>
            <pc:sldMk cId="2458698573" sldId="294"/>
            <ac:spMk id="19" creationId="{0DB41509-428B-49DC-9F58-D62AC6EEF695}"/>
          </ac:spMkLst>
        </pc:spChg>
      </pc:sldChg>
      <pc:sldChg chg="modSp mod addCm modCm">
        <pc:chgData name="Cliff Baluyot" userId="a4bab3cc-0358-4d8e-991e-b97776627831" providerId="ADAL" clId="{501F5AEE-06A2-49E0-82E4-D89B2CDA07E1}" dt="2021-05-27T17:36:06.440" v="4" actId="1589"/>
        <pc:sldMkLst>
          <pc:docMk/>
          <pc:sldMk cId="4268288078" sldId="305"/>
        </pc:sldMkLst>
        <pc:spChg chg="mod">
          <ac:chgData name="Cliff Baluyot" userId="a4bab3cc-0358-4d8e-991e-b97776627831" providerId="ADAL" clId="{501F5AEE-06A2-49E0-82E4-D89B2CDA07E1}" dt="2021-05-23T17:11:43.797" v="2" actId="1076"/>
          <ac:spMkLst>
            <pc:docMk/>
            <pc:sldMk cId="4268288078" sldId="305"/>
            <ac:spMk id="2" creationId="{C21D37A4-9503-4FA2-8FF3-AF1F760D2AAE}"/>
          </ac:spMkLst>
        </pc:spChg>
      </pc:sldChg>
      <pc:sldChg chg="modSp mod">
        <pc:chgData name="Cliff Baluyot" userId="a4bab3cc-0358-4d8e-991e-b97776627831" providerId="ADAL" clId="{501F5AEE-06A2-49E0-82E4-D89B2CDA07E1}" dt="2021-06-01T09:10:20.032" v="26" actId="404"/>
        <pc:sldMkLst>
          <pc:docMk/>
          <pc:sldMk cId="138403728" sldId="322"/>
        </pc:sldMkLst>
        <pc:spChg chg="mod">
          <ac:chgData name="Cliff Baluyot" userId="a4bab3cc-0358-4d8e-991e-b97776627831" providerId="ADAL" clId="{501F5AEE-06A2-49E0-82E4-D89B2CDA07E1}" dt="2021-06-01T09:10:20.032" v="26" actId="404"/>
          <ac:spMkLst>
            <pc:docMk/>
            <pc:sldMk cId="138403728" sldId="322"/>
            <ac:spMk id="2" creationId="{C54E16C4-8E88-4788-939C-687DC13FBBAF}"/>
          </ac:spMkLst>
        </pc:spChg>
      </pc:sldChg>
    </pc:docChg>
  </pc:docChgLst>
  <pc:docChgLst>
    <pc:chgData name="Siw Klemetsen" userId="S::siktr@statped.no::ce8339b9-61e6-4628-9cc5-2d3566eb0df7" providerId="AD" clId="Web-{88AB74F8-478C-42E8-A493-C0766C932B2B}"/>
    <pc:docChg chg="modSld">
      <pc:chgData name="Siw Klemetsen" userId="S::siktr@statped.no::ce8339b9-61e6-4628-9cc5-2d3566eb0df7" providerId="AD" clId="Web-{88AB74F8-478C-42E8-A493-C0766C932B2B}" dt="2021-05-19T06:30:11.757" v="0" actId="20577"/>
      <pc:docMkLst>
        <pc:docMk/>
      </pc:docMkLst>
      <pc:sldChg chg="modSp">
        <pc:chgData name="Siw Klemetsen" userId="S::siktr@statped.no::ce8339b9-61e6-4628-9cc5-2d3566eb0df7" providerId="AD" clId="Web-{88AB74F8-478C-42E8-A493-C0766C932B2B}" dt="2021-05-19T06:30:11.757" v="0" actId="20577"/>
        <pc:sldMkLst>
          <pc:docMk/>
          <pc:sldMk cId="4268288078" sldId="305"/>
        </pc:sldMkLst>
        <pc:spChg chg="mod">
          <ac:chgData name="Siw Klemetsen" userId="S::siktr@statped.no::ce8339b9-61e6-4628-9cc5-2d3566eb0df7" providerId="AD" clId="Web-{88AB74F8-478C-42E8-A493-C0766C932B2B}" dt="2021-05-19T06:30:11.757" v="0" actId="20577"/>
          <ac:spMkLst>
            <pc:docMk/>
            <pc:sldMk cId="4268288078" sldId="305"/>
            <ac:spMk id="5" creationId="{34099ABA-1EB1-4732-9A0B-A12ABA08A1C4}"/>
          </ac:spMkLst>
        </pc:spChg>
      </pc:sldChg>
    </pc:docChg>
  </pc:docChgLst>
  <pc:docChgLst>
    <pc:chgData name="Siw Klemetsen" userId="S::siktr@statped.no::ce8339b9-61e6-4628-9cc5-2d3566eb0df7" providerId="AD" clId="Web-{3E102B5B-2EEF-4FAC-84B8-DB6F03517759}"/>
    <pc:docChg chg="modSld">
      <pc:chgData name="Siw Klemetsen" userId="S::siktr@statped.no::ce8339b9-61e6-4628-9cc5-2d3566eb0df7" providerId="AD" clId="Web-{3E102B5B-2EEF-4FAC-84B8-DB6F03517759}" dt="2021-06-01T07:13:23.960" v="17" actId="1076"/>
      <pc:docMkLst>
        <pc:docMk/>
      </pc:docMkLst>
      <pc:sldChg chg="modSp">
        <pc:chgData name="Siw Klemetsen" userId="S::siktr@statped.no::ce8339b9-61e6-4628-9cc5-2d3566eb0df7" providerId="AD" clId="Web-{3E102B5B-2EEF-4FAC-84B8-DB6F03517759}" dt="2021-06-01T07:13:23.960" v="17" actId="1076"/>
        <pc:sldMkLst>
          <pc:docMk/>
          <pc:sldMk cId="4268288078" sldId="305"/>
        </pc:sldMkLst>
        <pc:spChg chg="mod">
          <ac:chgData name="Siw Klemetsen" userId="S::siktr@statped.no::ce8339b9-61e6-4628-9cc5-2d3566eb0df7" providerId="AD" clId="Web-{3E102B5B-2EEF-4FAC-84B8-DB6F03517759}" dt="2021-06-01T07:13:20.523" v="15" actId="1076"/>
          <ac:spMkLst>
            <pc:docMk/>
            <pc:sldMk cId="4268288078" sldId="305"/>
            <ac:spMk id="5" creationId="{34099ABA-1EB1-4732-9A0B-A12ABA08A1C4}"/>
          </ac:spMkLst>
        </pc:spChg>
        <pc:spChg chg="mod">
          <ac:chgData name="Siw Klemetsen" userId="S::siktr@statped.no::ce8339b9-61e6-4628-9cc5-2d3566eb0df7" providerId="AD" clId="Web-{3E102B5B-2EEF-4FAC-84B8-DB6F03517759}" dt="2021-06-01T07:10:41.550" v="10" actId="1076"/>
          <ac:spMkLst>
            <pc:docMk/>
            <pc:sldMk cId="4268288078" sldId="305"/>
            <ac:spMk id="9" creationId="{76366136-C38A-4784-B07D-4D964C24A68D}"/>
          </ac:spMkLst>
        </pc:spChg>
        <pc:grpChg chg="mod">
          <ac:chgData name="Siw Klemetsen" userId="S::siktr@statped.no::ce8339b9-61e6-4628-9cc5-2d3566eb0df7" providerId="AD" clId="Web-{3E102B5B-2EEF-4FAC-84B8-DB6F03517759}" dt="2021-06-01T07:13:21.773" v="16" actId="1076"/>
          <ac:grpSpMkLst>
            <pc:docMk/>
            <pc:sldMk cId="4268288078" sldId="305"/>
            <ac:grpSpMk id="4" creationId="{9F65B5B4-37B4-4F0B-8D94-7D30F7F8A2AC}"/>
          </ac:grpSpMkLst>
        </pc:grpChg>
        <pc:picChg chg="mod">
          <ac:chgData name="Siw Klemetsen" userId="S::siktr@statped.no::ce8339b9-61e6-4628-9cc5-2d3566eb0df7" providerId="AD" clId="Web-{3E102B5B-2EEF-4FAC-84B8-DB6F03517759}" dt="2021-06-01T07:13:23.960" v="17" actId="1076"/>
          <ac:picMkLst>
            <pc:docMk/>
            <pc:sldMk cId="4268288078" sldId="305"/>
            <ac:picMk id="13" creationId="{0F4D74B5-6349-437C-AE9E-082817097789}"/>
          </ac:picMkLst>
        </pc:picChg>
      </pc:sldChg>
    </pc:docChg>
  </pc:docChgLst>
  <pc:docChgLst>
    <pc:chgData name="Kristin Åmodt" userId="S::kramo@statped.no::1c98e511-9767-446e-a1a5-9842134a6e36" providerId="AD" clId="Web-{EF63D338-3AD3-444C-88EE-1EB9183C84D1}"/>
    <pc:docChg chg="">
      <pc:chgData name="Kristin Åmodt" userId="S::kramo@statped.no::1c98e511-9767-446e-a1a5-9842134a6e36" providerId="AD" clId="Web-{EF63D338-3AD3-444C-88EE-1EB9183C84D1}" dt="2021-05-31T15:08:26.228" v="0"/>
      <pc:docMkLst>
        <pc:docMk/>
      </pc:docMkLst>
      <pc:sldChg chg="delCm">
        <pc:chgData name="Kristin Åmodt" userId="S::kramo@statped.no::1c98e511-9767-446e-a1a5-9842134a6e36" providerId="AD" clId="Web-{EF63D338-3AD3-444C-88EE-1EB9183C84D1}" dt="2021-05-31T15:08:26.228" v="0"/>
        <pc:sldMkLst>
          <pc:docMk/>
          <pc:sldMk cId="138403728" sldId="322"/>
        </pc:sldMkLst>
      </pc:sldChg>
    </pc:docChg>
  </pc:docChgLst>
  <pc:docChgLst>
    <pc:chgData name="Siw Klemetsen" userId="S::siktr@statped.no::ce8339b9-61e6-4628-9cc5-2d3566eb0df7" providerId="AD" clId="Web-{E4C29B74-FF6D-4E10-8173-F764115F30E7}"/>
    <pc:docChg chg="modSld">
      <pc:chgData name="Siw Klemetsen" userId="S::siktr@statped.no::ce8339b9-61e6-4628-9cc5-2d3566eb0df7" providerId="AD" clId="Web-{E4C29B74-FF6D-4E10-8173-F764115F30E7}" dt="2021-06-01T10:02:47.866" v="7" actId="20577"/>
      <pc:docMkLst>
        <pc:docMk/>
      </pc:docMkLst>
      <pc:sldChg chg="modSp">
        <pc:chgData name="Siw Klemetsen" userId="S::siktr@statped.no::ce8339b9-61e6-4628-9cc5-2d3566eb0df7" providerId="AD" clId="Web-{E4C29B74-FF6D-4E10-8173-F764115F30E7}" dt="2021-06-01T10:02:47.866" v="7" actId="20577"/>
        <pc:sldMkLst>
          <pc:docMk/>
          <pc:sldMk cId="2602246923" sldId="293"/>
        </pc:sldMkLst>
        <pc:spChg chg="mod">
          <ac:chgData name="Siw Klemetsen" userId="S::siktr@statped.no::ce8339b9-61e6-4628-9cc5-2d3566eb0df7" providerId="AD" clId="Web-{E4C29B74-FF6D-4E10-8173-F764115F30E7}" dt="2021-06-01T10:02:47.866" v="7" actId="20577"/>
          <ac:spMkLst>
            <pc:docMk/>
            <pc:sldMk cId="2602246923" sldId="293"/>
            <ac:spMk id="3" creationId="{13D4A52C-1616-4DE9-8F38-FB14C873292F}"/>
          </ac:spMkLst>
        </pc:spChg>
        <pc:grpChg chg="mod">
          <ac:chgData name="Siw Klemetsen" userId="S::siktr@statped.no::ce8339b9-61e6-4628-9cc5-2d3566eb0df7" providerId="AD" clId="Web-{E4C29B74-FF6D-4E10-8173-F764115F30E7}" dt="2021-06-01T09:59:27.863" v="2" actId="1076"/>
          <ac:grpSpMkLst>
            <pc:docMk/>
            <pc:sldMk cId="2602246923" sldId="293"/>
            <ac:grpSpMk id="2" creationId="{E1C7A4E5-3A85-4FED-97A0-9B86726CDC61}"/>
          </ac:grpSpMkLst>
        </pc:grpChg>
      </pc:sldChg>
    </pc:docChg>
  </pc:docChgLst>
  <pc:docChgLst>
    <pc:chgData name="Cliff Baluyot" userId="a4bab3cc-0358-4d8e-991e-b97776627831" providerId="ADAL" clId="{040FF9DF-58F7-4075-99B6-0474CCAEF796}"/>
    <pc:docChg chg="undo custSel addSld delSld modSld delMainMaster">
      <pc:chgData name="Cliff Baluyot" userId="a4bab3cc-0358-4d8e-991e-b97776627831" providerId="ADAL" clId="{040FF9DF-58F7-4075-99B6-0474CCAEF796}" dt="2021-05-09T10:58:26.246" v="367"/>
      <pc:docMkLst>
        <pc:docMk/>
      </pc:docMkLst>
      <pc:sldChg chg="modSp mod setBg">
        <pc:chgData name="Cliff Baluyot" userId="a4bab3cc-0358-4d8e-991e-b97776627831" providerId="ADAL" clId="{040FF9DF-58F7-4075-99B6-0474CCAEF796}" dt="2021-05-08T19:29:20.199" v="98" actId="207"/>
        <pc:sldMkLst>
          <pc:docMk/>
          <pc:sldMk cId="3001952327" sldId="290"/>
        </pc:sldMkLst>
        <pc:spChg chg="mod">
          <ac:chgData name="Cliff Baluyot" userId="a4bab3cc-0358-4d8e-991e-b97776627831" providerId="ADAL" clId="{040FF9DF-58F7-4075-99B6-0474CCAEF796}" dt="2021-05-08T19:29:20.199" v="98" actId="207"/>
          <ac:spMkLst>
            <pc:docMk/>
            <pc:sldMk cId="3001952327" sldId="290"/>
            <ac:spMk id="3" creationId="{D8829F2A-7CC6-4CB2-A029-8F41A3D3B198}"/>
          </ac:spMkLst>
        </pc:spChg>
        <pc:spChg chg="mod">
          <ac:chgData name="Cliff Baluyot" userId="a4bab3cc-0358-4d8e-991e-b97776627831" providerId="ADAL" clId="{040FF9DF-58F7-4075-99B6-0474CCAEF796}" dt="2021-05-08T19:18:39.802" v="22" actId="2711"/>
          <ac:spMkLst>
            <pc:docMk/>
            <pc:sldMk cId="3001952327" sldId="290"/>
            <ac:spMk id="6" creationId="{DED39638-AED5-4483-9DDA-49E033B81173}"/>
          </ac:spMkLst>
        </pc:spChg>
        <pc:spChg chg="mod">
          <ac:chgData name="Cliff Baluyot" userId="a4bab3cc-0358-4d8e-991e-b97776627831" providerId="ADAL" clId="{040FF9DF-58F7-4075-99B6-0474CCAEF796}" dt="2021-05-08T19:28:35.457" v="93" actId="207"/>
          <ac:spMkLst>
            <pc:docMk/>
            <pc:sldMk cId="3001952327" sldId="290"/>
            <ac:spMk id="15" creationId="{155DC304-4CC2-4AA6-99F0-241F19673CE7}"/>
          </ac:spMkLst>
        </pc:spChg>
      </pc:sldChg>
      <pc:sldChg chg="addSp delSp modSp mod setBg">
        <pc:chgData name="Cliff Baluyot" userId="a4bab3cc-0358-4d8e-991e-b97776627831" providerId="ADAL" clId="{040FF9DF-58F7-4075-99B6-0474CCAEF796}" dt="2021-05-09T09:07:53.984" v="272" actId="478"/>
        <pc:sldMkLst>
          <pc:docMk/>
          <pc:sldMk cId="2602246923" sldId="293"/>
        </pc:sldMkLst>
        <pc:spChg chg="mod">
          <ac:chgData name="Cliff Baluyot" userId="a4bab3cc-0358-4d8e-991e-b97776627831" providerId="ADAL" clId="{040FF9DF-58F7-4075-99B6-0474CCAEF796}" dt="2021-05-08T19:35:34.982" v="128" actId="207"/>
          <ac:spMkLst>
            <pc:docMk/>
            <pc:sldMk cId="2602246923" sldId="293"/>
            <ac:spMk id="5" creationId="{FC163D03-0474-4A43-A81C-E7FC3027F22D}"/>
          </ac:spMkLst>
        </pc:spChg>
        <pc:spChg chg="mod">
          <ac:chgData name="Cliff Baluyot" userId="a4bab3cc-0358-4d8e-991e-b97776627831" providerId="ADAL" clId="{040FF9DF-58F7-4075-99B6-0474CCAEF796}" dt="2021-05-08T19:35:01.225" v="124" actId="207"/>
          <ac:spMkLst>
            <pc:docMk/>
            <pc:sldMk cId="2602246923" sldId="293"/>
            <ac:spMk id="6" creationId="{44E84532-2914-46C9-ABDF-146D216F6B1B}"/>
          </ac:spMkLst>
        </pc:spChg>
        <pc:spChg chg="mod">
          <ac:chgData name="Cliff Baluyot" userId="a4bab3cc-0358-4d8e-991e-b97776627831" providerId="ADAL" clId="{040FF9DF-58F7-4075-99B6-0474CCAEF796}" dt="2021-05-08T19:35:22.626" v="126" actId="207"/>
          <ac:spMkLst>
            <pc:docMk/>
            <pc:sldMk cId="2602246923" sldId="293"/>
            <ac:spMk id="8" creationId="{473D0109-604B-46D6-BAD8-B565B486928E}"/>
          </ac:spMkLst>
        </pc:spChg>
        <pc:spChg chg="mod">
          <ac:chgData name="Cliff Baluyot" userId="a4bab3cc-0358-4d8e-991e-b97776627831" providerId="ADAL" clId="{040FF9DF-58F7-4075-99B6-0474CCAEF796}" dt="2021-05-08T19:35:01.225" v="124" actId="207"/>
          <ac:spMkLst>
            <pc:docMk/>
            <pc:sldMk cId="2602246923" sldId="293"/>
            <ac:spMk id="10" creationId="{AB7D1BEB-1732-406B-8008-48775ADF538D}"/>
          </ac:spMkLst>
        </pc:spChg>
        <pc:spChg chg="mod">
          <ac:chgData name="Cliff Baluyot" userId="a4bab3cc-0358-4d8e-991e-b97776627831" providerId="ADAL" clId="{040FF9DF-58F7-4075-99B6-0474CCAEF796}" dt="2021-05-08T19:35:39.899" v="129" actId="207"/>
          <ac:spMkLst>
            <pc:docMk/>
            <pc:sldMk cId="2602246923" sldId="293"/>
            <ac:spMk id="11" creationId="{0D349A60-1AE4-466D-8A74-0274EEEA3DFE}"/>
          </ac:spMkLst>
        </pc:spChg>
        <pc:spChg chg="mod">
          <ac:chgData name="Cliff Baluyot" userId="a4bab3cc-0358-4d8e-991e-b97776627831" providerId="ADAL" clId="{040FF9DF-58F7-4075-99B6-0474CCAEF796}" dt="2021-05-08T19:35:22.626" v="126" actId="207"/>
          <ac:spMkLst>
            <pc:docMk/>
            <pc:sldMk cId="2602246923" sldId="293"/>
            <ac:spMk id="12" creationId="{E94BCA4E-0426-409C-8980-85CA4B981048}"/>
          </ac:spMkLst>
        </pc:spChg>
        <pc:grpChg chg="mod">
          <ac:chgData name="Cliff Baluyot" userId="a4bab3cc-0358-4d8e-991e-b97776627831" providerId="ADAL" clId="{040FF9DF-58F7-4075-99B6-0474CCAEF796}" dt="2021-05-08T19:35:01.225" v="124" actId="207"/>
          <ac:grpSpMkLst>
            <pc:docMk/>
            <pc:sldMk cId="2602246923" sldId="293"/>
            <ac:grpSpMk id="2" creationId="{E1C7A4E5-3A85-4FED-97A0-9B86726CDC61}"/>
          </ac:grpSpMkLst>
        </pc:grpChg>
        <pc:picChg chg="add mod ord">
          <ac:chgData name="Cliff Baluyot" userId="a4bab3cc-0358-4d8e-991e-b97776627831" providerId="ADAL" clId="{040FF9DF-58F7-4075-99B6-0474CCAEF796}" dt="2021-05-09T09:07:52.607" v="271" actId="167"/>
          <ac:picMkLst>
            <pc:docMk/>
            <pc:sldMk cId="2602246923" sldId="293"/>
            <ac:picMk id="13" creationId="{2FD6FEF0-DB78-475A-9DF5-37D21E591F2B}"/>
          </ac:picMkLst>
        </pc:picChg>
        <pc:picChg chg="del mod">
          <ac:chgData name="Cliff Baluyot" userId="a4bab3cc-0358-4d8e-991e-b97776627831" providerId="ADAL" clId="{040FF9DF-58F7-4075-99B6-0474CCAEF796}" dt="2021-05-09T09:07:53.984" v="272" actId="478"/>
          <ac:picMkLst>
            <pc:docMk/>
            <pc:sldMk cId="2602246923" sldId="293"/>
            <ac:picMk id="14" creationId="{B3390354-5343-4B27-BC14-0EF7AC561576}"/>
          </ac:picMkLst>
        </pc:picChg>
      </pc:sldChg>
      <pc:sldChg chg="modSp mod setBg">
        <pc:chgData name="Cliff Baluyot" userId="a4bab3cc-0358-4d8e-991e-b97776627831" providerId="ADAL" clId="{040FF9DF-58F7-4075-99B6-0474CCAEF796}" dt="2021-05-08T19:38:09.462" v="151" actId="207"/>
        <pc:sldMkLst>
          <pc:docMk/>
          <pc:sldMk cId="2458698573" sldId="294"/>
        </pc:sldMkLst>
        <pc:spChg chg="mod">
          <ac:chgData name="Cliff Baluyot" userId="a4bab3cc-0358-4d8e-991e-b97776627831" providerId="ADAL" clId="{040FF9DF-58F7-4075-99B6-0474CCAEF796}" dt="2021-05-08T19:37:30.131" v="142" actId="207"/>
          <ac:spMkLst>
            <pc:docMk/>
            <pc:sldMk cId="2458698573" sldId="294"/>
            <ac:spMk id="6" creationId="{3D038C01-D32B-4BBB-9979-07C8EFDC19FA}"/>
          </ac:spMkLst>
        </pc:spChg>
        <pc:spChg chg="mod">
          <ac:chgData name="Cliff Baluyot" userId="a4bab3cc-0358-4d8e-991e-b97776627831" providerId="ADAL" clId="{040FF9DF-58F7-4075-99B6-0474CCAEF796}" dt="2021-05-08T19:37:50.447" v="147" actId="207"/>
          <ac:spMkLst>
            <pc:docMk/>
            <pc:sldMk cId="2458698573" sldId="294"/>
            <ac:spMk id="8" creationId="{C18B975D-6B80-49CE-AD41-524AAD99BFE5}"/>
          </ac:spMkLst>
        </pc:spChg>
        <pc:spChg chg="mod">
          <ac:chgData name="Cliff Baluyot" userId="a4bab3cc-0358-4d8e-991e-b97776627831" providerId="ADAL" clId="{040FF9DF-58F7-4075-99B6-0474CCAEF796}" dt="2021-05-08T19:37:48.429" v="146" actId="207"/>
          <ac:spMkLst>
            <pc:docMk/>
            <pc:sldMk cId="2458698573" sldId="294"/>
            <ac:spMk id="10" creationId="{50233FF4-A5CA-42AC-B5D3-0E70220B1EBE}"/>
          </ac:spMkLst>
        </pc:spChg>
        <pc:spChg chg="mod">
          <ac:chgData name="Cliff Baluyot" userId="a4bab3cc-0358-4d8e-991e-b97776627831" providerId="ADAL" clId="{040FF9DF-58F7-4075-99B6-0474CCAEF796}" dt="2021-05-08T19:37:52.565" v="148" actId="207"/>
          <ac:spMkLst>
            <pc:docMk/>
            <pc:sldMk cId="2458698573" sldId="294"/>
            <ac:spMk id="11" creationId="{B95881FA-D2B5-4359-A466-EB8FD1489416}"/>
          </ac:spMkLst>
        </pc:spChg>
        <pc:spChg chg="mod">
          <ac:chgData name="Cliff Baluyot" userId="a4bab3cc-0358-4d8e-991e-b97776627831" providerId="ADAL" clId="{040FF9DF-58F7-4075-99B6-0474CCAEF796}" dt="2021-05-08T19:37:45.981" v="145" actId="207"/>
          <ac:spMkLst>
            <pc:docMk/>
            <pc:sldMk cId="2458698573" sldId="294"/>
            <ac:spMk id="12" creationId="{4E1B7349-6B70-47C2-AB52-74F7D4E7499E}"/>
          </ac:spMkLst>
        </pc:spChg>
        <pc:spChg chg="mod">
          <ac:chgData name="Cliff Baluyot" userId="a4bab3cc-0358-4d8e-991e-b97776627831" providerId="ADAL" clId="{040FF9DF-58F7-4075-99B6-0474CCAEF796}" dt="2021-05-08T19:37:41.253" v="144" actId="207"/>
          <ac:spMkLst>
            <pc:docMk/>
            <pc:sldMk cId="2458698573" sldId="294"/>
            <ac:spMk id="13" creationId="{5AC98296-ABDF-4A54-9399-23442524F6E2}"/>
          </ac:spMkLst>
        </pc:spChg>
        <pc:spChg chg="mod">
          <ac:chgData name="Cliff Baluyot" userId="a4bab3cc-0358-4d8e-991e-b97776627831" providerId="ADAL" clId="{040FF9DF-58F7-4075-99B6-0474CCAEF796}" dt="2021-05-08T19:37:54.827" v="149" actId="207"/>
          <ac:spMkLst>
            <pc:docMk/>
            <pc:sldMk cId="2458698573" sldId="294"/>
            <ac:spMk id="14" creationId="{E713288B-EB80-455B-91F6-D848C64F78A0}"/>
          </ac:spMkLst>
        </pc:spChg>
        <pc:spChg chg="mod">
          <ac:chgData name="Cliff Baluyot" userId="a4bab3cc-0358-4d8e-991e-b97776627831" providerId="ADAL" clId="{040FF9DF-58F7-4075-99B6-0474CCAEF796}" dt="2021-05-08T19:21:16.977" v="46" actId="404"/>
          <ac:spMkLst>
            <pc:docMk/>
            <pc:sldMk cId="2458698573" sldId="294"/>
            <ac:spMk id="19" creationId="{0DB41509-428B-49DC-9F58-D62AC6EEF695}"/>
          </ac:spMkLst>
        </pc:spChg>
        <pc:picChg chg="mod">
          <ac:chgData name="Cliff Baluyot" userId="a4bab3cc-0358-4d8e-991e-b97776627831" providerId="ADAL" clId="{040FF9DF-58F7-4075-99B6-0474CCAEF796}" dt="2021-05-08T19:38:09.462" v="151" actId="207"/>
          <ac:picMkLst>
            <pc:docMk/>
            <pc:sldMk cId="2458698573" sldId="294"/>
            <ac:picMk id="16" creationId="{2DD87CD9-006D-4535-8CA9-836D8A5B263D}"/>
          </ac:picMkLst>
        </pc:picChg>
        <pc:picChg chg="mod">
          <ac:chgData name="Cliff Baluyot" userId="a4bab3cc-0358-4d8e-991e-b97776627831" providerId="ADAL" clId="{040FF9DF-58F7-4075-99B6-0474CCAEF796}" dt="2021-05-08T19:38:03.592" v="150" actId="207"/>
          <ac:picMkLst>
            <pc:docMk/>
            <pc:sldMk cId="2458698573" sldId="294"/>
            <ac:picMk id="17" creationId="{F3675A54-9E30-4411-B23B-F02B13A23C9F}"/>
          </ac:picMkLst>
        </pc:picChg>
      </pc:sldChg>
      <pc:sldChg chg="addSp delSp modSp mod setBg">
        <pc:chgData name="Cliff Baluyot" userId="a4bab3cc-0358-4d8e-991e-b97776627831" providerId="ADAL" clId="{040FF9DF-58F7-4075-99B6-0474CCAEF796}" dt="2021-05-08T19:42:39.169" v="187" actId="207"/>
        <pc:sldMkLst>
          <pc:docMk/>
          <pc:sldMk cId="2600515555" sldId="297"/>
        </pc:sldMkLst>
        <pc:spChg chg="mod">
          <ac:chgData name="Cliff Baluyot" userId="a4bab3cc-0358-4d8e-991e-b97776627831" providerId="ADAL" clId="{040FF9DF-58F7-4075-99B6-0474CCAEF796}" dt="2021-05-08T19:42:39.169" v="187" actId="207"/>
          <ac:spMkLst>
            <pc:docMk/>
            <pc:sldMk cId="2600515555" sldId="297"/>
            <ac:spMk id="3" creationId="{DC49BB87-A0AF-40CF-81FD-58231F56EE3D}"/>
          </ac:spMkLst>
        </pc:spChg>
        <pc:spChg chg="mod">
          <ac:chgData name="Cliff Baluyot" userId="a4bab3cc-0358-4d8e-991e-b97776627831" providerId="ADAL" clId="{040FF9DF-58F7-4075-99B6-0474CCAEF796}" dt="2021-05-08T19:40:14.480" v="168" actId="692"/>
          <ac:spMkLst>
            <pc:docMk/>
            <pc:sldMk cId="2600515555" sldId="297"/>
            <ac:spMk id="4" creationId="{F4540187-7D39-4024-ADEC-DABD98D9787A}"/>
          </ac:spMkLst>
        </pc:spChg>
        <pc:spChg chg="mod">
          <ac:chgData name="Cliff Baluyot" userId="a4bab3cc-0358-4d8e-991e-b97776627831" providerId="ADAL" clId="{040FF9DF-58F7-4075-99B6-0474CCAEF796}" dt="2021-05-08T19:39:58.482" v="167" actId="207"/>
          <ac:spMkLst>
            <pc:docMk/>
            <pc:sldMk cId="2600515555" sldId="297"/>
            <ac:spMk id="6" creationId="{1B916BCB-384D-4A08-BEE7-8E8B4C216B7D}"/>
          </ac:spMkLst>
        </pc:spChg>
        <pc:grpChg chg="mod">
          <ac:chgData name="Cliff Baluyot" userId="a4bab3cc-0358-4d8e-991e-b97776627831" providerId="ADAL" clId="{040FF9DF-58F7-4075-99B6-0474CCAEF796}" dt="2021-05-08T19:41:32.374" v="177" actId="1076"/>
          <ac:grpSpMkLst>
            <pc:docMk/>
            <pc:sldMk cId="2600515555" sldId="297"/>
            <ac:grpSpMk id="7" creationId="{5F7A4553-F8DA-4220-8F17-71F9A049BDE6}"/>
          </ac:grpSpMkLst>
        </pc:grpChg>
        <pc:grpChg chg="mod">
          <ac:chgData name="Cliff Baluyot" userId="a4bab3cc-0358-4d8e-991e-b97776627831" providerId="ADAL" clId="{040FF9DF-58F7-4075-99B6-0474CCAEF796}" dt="2021-05-08T19:39:58.482" v="167" actId="207"/>
          <ac:grpSpMkLst>
            <pc:docMk/>
            <pc:sldMk cId="2600515555" sldId="297"/>
            <ac:grpSpMk id="14" creationId="{436975EE-8D06-4E09-BDBE-9E9F9E4E1BE8}"/>
          </ac:grpSpMkLst>
        </pc:grpChg>
        <pc:picChg chg="mod">
          <ac:chgData name="Cliff Baluyot" userId="a4bab3cc-0358-4d8e-991e-b97776627831" providerId="ADAL" clId="{040FF9DF-58F7-4075-99B6-0474CCAEF796}" dt="2021-05-08T19:41:15.681" v="176" actId="207"/>
          <ac:picMkLst>
            <pc:docMk/>
            <pc:sldMk cId="2600515555" sldId="297"/>
            <ac:picMk id="5" creationId="{EE4279D8-2739-41C0-B7AC-5B8B0EFC1096}"/>
          </ac:picMkLst>
        </pc:picChg>
        <pc:picChg chg="mod">
          <ac:chgData name="Cliff Baluyot" userId="a4bab3cc-0358-4d8e-991e-b97776627831" providerId="ADAL" clId="{040FF9DF-58F7-4075-99B6-0474CCAEF796}" dt="2021-05-08T19:41:07.025" v="174" actId="207"/>
          <ac:picMkLst>
            <pc:docMk/>
            <pc:sldMk cId="2600515555" sldId="297"/>
            <ac:picMk id="11" creationId="{E61E443C-47B1-4157-B15F-98A896ED66F4}"/>
          </ac:picMkLst>
        </pc:picChg>
        <pc:picChg chg="add del mod">
          <ac:chgData name="Cliff Baluyot" userId="a4bab3cc-0358-4d8e-991e-b97776627831" providerId="ADAL" clId="{040FF9DF-58F7-4075-99B6-0474CCAEF796}" dt="2021-05-08T19:41:10.643" v="175" actId="207"/>
          <ac:picMkLst>
            <pc:docMk/>
            <pc:sldMk cId="2600515555" sldId="297"/>
            <ac:picMk id="12" creationId="{CDDF3719-4D1E-42F4-BA3D-CCAB4F09C063}"/>
          </ac:picMkLst>
        </pc:picChg>
      </pc:sldChg>
      <pc:sldChg chg="modSp mod setBg">
        <pc:chgData name="Cliff Baluyot" userId="a4bab3cc-0358-4d8e-991e-b97776627831" providerId="ADAL" clId="{040FF9DF-58F7-4075-99B6-0474CCAEF796}" dt="2021-05-08T19:36:02.600" v="133" actId="207"/>
        <pc:sldMkLst>
          <pc:docMk/>
          <pc:sldMk cId="1120563969" sldId="300"/>
        </pc:sldMkLst>
        <pc:spChg chg="mod">
          <ac:chgData name="Cliff Baluyot" userId="a4bab3cc-0358-4d8e-991e-b97776627831" providerId="ADAL" clId="{040FF9DF-58F7-4075-99B6-0474CCAEF796}" dt="2021-05-08T19:20:09.658" v="33" actId="2711"/>
          <ac:spMkLst>
            <pc:docMk/>
            <pc:sldMk cId="1120563969" sldId="300"/>
            <ac:spMk id="3" creationId="{1795168B-77B1-A847-B1E3-2433BEBFD31A}"/>
          </ac:spMkLst>
        </pc:spChg>
        <pc:spChg chg="mod">
          <ac:chgData name="Cliff Baluyot" userId="a4bab3cc-0358-4d8e-991e-b97776627831" providerId="ADAL" clId="{040FF9DF-58F7-4075-99B6-0474CCAEF796}" dt="2021-05-08T19:36:02.600" v="133" actId="207"/>
          <ac:spMkLst>
            <pc:docMk/>
            <pc:sldMk cId="1120563969" sldId="300"/>
            <ac:spMk id="5" creationId="{A2B5D9AA-8B57-449A-8710-FFF14F0075CE}"/>
          </ac:spMkLst>
        </pc:spChg>
      </pc:sldChg>
      <pc:sldChg chg="modSp mod setBg">
        <pc:chgData name="Cliff Baluyot" userId="a4bab3cc-0358-4d8e-991e-b97776627831" providerId="ADAL" clId="{040FF9DF-58F7-4075-99B6-0474CCAEF796}" dt="2021-05-08T19:34:18.878" v="116" actId="207"/>
        <pc:sldMkLst>
          <pc:docMk/>
          <pc:sldMk cId="2174736287" sldId="302"/>
        </pc:sldMkLst>
        <pc:spChg chg="mod">
          <ac:chgData name="Cliff Baluyot" userId="a4bab3cc-0358-4d8e-991e-b97776627831" providerId="ADAL" clId="{040FF9DF-58F7-4075-99B6-0474CCAEF796}" dt="2021-05-08T19:18:55.973" v="24" actId="2711"/>
          <ac:spMkLst>
            <pc:docMk/>
            <pc:sldMk cId="2174736287" sldId="302"/>
            <ac:spMk id="3" creationId="{D7550585-CA92-EB41-9898-BB8983638AD6}"/>
          </ac:spMkLst>
        </pc:spChg>
        <pc:spChg chg="mod">
          <ac:chgData name="Cliff Baluyot" userId="a4bab3cc-0358-4d8e-991e-b97776627831" providerId="ADAL" clId="{040FF9DF-58F7-4075-99B6-0474CCAEF796}" dt="2021-05-08T19:34:09.400" v="114" actId="207"/>
          <ac:spMkLst>
            <pc:docMk/>
            <pc:sldMk cId="2174736287" sldId="302"/>
            <ac:spMk id="6" creationId="{868E2822-F0BF-D949-B8E2-C5C9D5994043}"/>
          </ac:spMkLst>
        </pc:spChg>
        <pc:spChg chg="mod">
          <ac:chgData name="Cliff Baluyot" userId="a4bab3cc-0358-4d8e-991e-b97776627831" providerId="ADAL" clId="{040FF9DF-58F7-4075-99B6-0474CCAEF796}" dt="2021-05-08T19:34:18.878" v="116" actId="207"/>
          <ac:spMkLst>
            <pc:docMk/>
            <pc:sldMk cId="2174736287" sldId="302"/>
            <ac:spMk id="7" creationId="{90161987-96A3-4F78-B88F-B64D1FEC6BDE}"/>
          </ac:spMkLst>
        </pc:spChg>
      </pc:sldChg>
      <pc:sldChg chg="modSp mod setBg">
        <pc:chgData name="Cliff Baluyot" userId="a4bab3cc-0358-4d8e-991e-b97776627831" providerId="ADAL" clId="{040FF9DF-58F7-4075-99B6-0474CCAEF796}" dt="2021-05-08T19:34:47.346" v="122" actId="207"/>
        <pc:sldMkLst>
          <pc:docMk/>
          <pc:sldMk cId="2957781643" sldId="304"/>
        </pc:sldMkLst>
        <pc:spChg chg="mod">
          <ac:chgData name="Cliff Baluyot" userId="a4bab3cc-0358-4d8e-991e-b97776627831" providerId="ADAL" clId="{040FF9DF-58F7-4075-99B6-0474CCAEF796}" dt="2021-05-08T19:19:14.629" v="26" actId="2711"/>
          <ac:spMkLst>
            <pc:docMk/>
            <pc:sldMk cId="2957781643" sldId="304"/>
            <ac:spMk id="6" creationId="{DED39638-AED5-4483-9DDA-49E033B81173}"/>
          </ac:spMkLst>
        </pc:spChg>
        <pc:spChg chg="mod">
          <ac:chgData name="Cliff Baluyot" userId="a4bab3cc-0358-4d8e-991e-b97776627831" providerId="ADAL" clId="{040FF9DF-58F7-4075-99B6-0474CCAEF796}" dt="2021-05-08T19:34:42.766" v="120" actId="207"/>
          <ac:spMkLst>
            <pc:docMk/>
            <pc:sldMk cId="2957781643" sldId="304"/>
            <ac:spMk id="7" creationId="{E25CF5BE-0860-4B21-BE37-14673AFF2F68}"/>
          </ac:spMkLst>
        </pc:spChg>
        <pc:spChg chg="mod">
          <ac:chgData name="Cliff Baluyot" userId="a4bab3cc-0358-4d8e-991e-b97776627831" providerId="ADAL" clId="{040FF9DF-58F7-4075-99B6-0474CCAEF796}" dt="2021-05-08T19:34:44.962" v="121" actId="207"/>
          <ac:spMkLst>
            <pc:docMk/>
            <pc:sldMk cId="2957781643" sldId="304"/>
            <ac:spMk id="8" creationId="{BFF7A77B-B7F2-42D1-A610-3CA80643A73C}"/>
          </ac:spMkLst>
        </pc:spChg>
        <pc:spChg chg="mod">
          <ac:chgData name="Cliff Baluyot" userId="a4bab3cc-0358-4d8e-991e-b97776627831" providerId="ADAL" clId="{040FF9DF-58F7-4075-99B6-0474CCAEF796}" dt="2021-05-08T19:34:47.346" v="122" actId="207"/>
          <ac:spMkLst>
            <pc:docMk/>
            <pc:sldMk cId="2957781643" sldId="304"/>
            <ac:spMk id="9" creationId="{3CB6F3A6-88E7-4AF1-A897-7ED40FF4B762}"/>
          </ac:spMkLst>
        </pc:spChg>
        <pc:spChg chg="mod">
          <ac:chgData name="Cliff Baluyot" userId="a4bab3cc-0358-4d8e-991e-b97776627831" providerId="ADAL" clId="{040FF9DF-58F7-4075-99B6-0474CCAEF796}" dt="2021-05-08T19:34:34.528" v="118" actId="207"/>
          <ac:spMkLst>
            <pc:docMk/>
            <pc:sldMk cId="2957781643" sldId="304"/>
            <ac:spMk id="15" creationId="{155DC304-4CC2-4AA6-99F0-241F19673CE7}"/>
          </ac:spMkLst>
        </pc:spChg>
      </pc:sldChg>
      <pc:sldChg chg="addSp delSp modSp mod setBg">
        <pc:chgData name="Cliff Baluyot" userId="a4bab3cc-0358-4d8e-991e-b97776627831" providerId="ADAL" clId="{040FF9DF-58F7-4075-99B6-0474CCAEF796}" dt="2021-05-09T10:57:13.323" v="359" actId="20577"/>
        <pc:sldMkLst>
          <pc:docMk/>
          <pc:sldMk cId="4268288078" sldId="305"/>
        </pc:sldMkLst>
        <pc:spChg chg="mod">
          <ac:chgData name="Cliff Baluyot" userId="a4bab3cc-0358-4d8e-991e-b97776627831" providerId="ADAL" clId="{040FF9DF-58F7-4075-99B6-0474CCAEF796}" dt="2021-05-09T10:57:13.323" v="359" actId="20577"/>
          <ac:spMkLst>
            <pc:docMk/>
            <pc:sldMk cId="4268288078" sldId="305"/>
            <ac:spMk id="3" creationId="{99BE4586-5608-4B34-A115-BAE83F321EBD}"/>
          </ac:spMkLst>
        </pc:spChg>
        <pc:spChg chg="mod">
          <ac:chgData name="Cliff Baluyot" userId="a4bab3cc-0358-4d8e-991e-b97776627831" providerId="ADAL" clId="{040FF9DF-58F7-4075-99B6-0474CCAEF796}" dt="2021-05-08T19:32:55.801" v="107" actId="207"/>
          <ac:spMkLst>
            <pc:docMk/>
            <pc:sldMk cId="4268288078" sldId="305"/>
            <ac:spMk id="5" creationId="{34099ABA-1EB1-4732-9A0B-A12ABA08A1C4}"/>
          </ac:spMkLst>
        </pc:spChg>
        <pc:spChg chg="mod">
          <ac:chgData name="Cliff Baluyot" userId="a4bab3cc-0358-4d8e-991e-b97776627831" providerId="ADAL" clId="{040FF9DF-58F7-4075-99B6-0474CCAEF796}" dt="2021-05-08T19:33:04.959" v="108" actId="207"/>
          <ac:spMkLst>
            <pc:docMk/>
            <pc:sldMk cId="4268288078" sldId="305"/>
            <ac:spMk id="6" creationId="{B0E39FC8-ED70-49EE-847D-A55CFDE0E333}"/>
          </ac:spMkLst>
        </pc:spChg>
        <pc:spChg chg="mod">
          <ac:chgData name="Cliff Baluyot" userId="a4bab3cc-0358-4d8e-991e-b97776627831" providerId="ADAL" clId="{040FF9DF-58F7-4075-99B6-0474CCAEF796}" dt="2021-05-08T19:33:04.959" v="108" actId="207"/>
          <ac:spMkLst>
            <pc:docMk/>
            <pc:sldMk cId="4268288078" sldId="305"/>
            <ac:spMk id="7" creationId="{21DD9691-77D1-43F9-971E-E4575B723282}"/>
          </ac:spMkLst>
        </pc:spChg>
        <pc:spChg chg="mod">
          <ac:chgData name="Cliff Baluyot" userId="a4bab3cc-0358-4d8e-991e-b97776627831" providerId="ADAL" clId="{040FF9DF-58F7-4075-99B6-0474CCAEF796}" dt="2021-05-08T19:33:04.959" v="108" actId="207"/>
          <ac:spMkLst>
            <pc:docMk/>
            <pc:sldMk cId="4268288078" sldId="305"/>
            <ac:spMk id="8" creationId="{B5B29410-76FD-43B8-8CA0-CD66132235B3}"/>
          </ac:spMkLst>
        </pc:spChg>
        <pc:spChg chg="mod">
          <ac:chgData name="Cliff Baluyot" userId="a4bab3cc-0358-4d8e-991e-b97776627831" providerId="ADAL" clId="{040FF9DF-58F7-4075-99B6-0474CCAEF796}" dt="2021-05-09T09:09:21.208" v="287" actId="1076"/>
          <ac:spMkLst>
            <pc:docMk/>
            <pc:sldMk cId="4268288078" sldId="305"/>
            <ac:spMk id="9" creationId="{76366136-C38A-4784-B07D-4D964C24A68D}"/>
          </ac:spMkLst>
        </pc:spChg>
        <pc:spChg chg="mod">
          <ac:chgData name="Cliff Baluyot" userId="a4bab3cc-0358-4d8e-991e-b97776627831" providerId="ADAL" clId="{040FF9DF-58F7-4075-99B6-0474CCAEF796}" dt="2021-05-09T09:10:24.154" v="302" actId="1076"/>
          <ac:spMkLst>
            <pc:docMk/>
            <pc:sldMk cId="4268288078" sldId="305"/>
            <ac:spMk id="10" creationId="{BAB7AE79-FA84-43AA-9E95-26920861CC80}"/>
          </ac:spMkLst>
        </pc:spChg>
        <pc:spChg chg="add del mod">
          <ac:chgData name="Cliff Baluyot" userId="a4bab3cc-0358-4d8e-991e-b97776627831" providerId="ADAL" clId="{040FF9DF-58F7-4075-99B6-0474CCAEF796}" dt="2021-05-08T19:49:48.044" v="254" actId="478"/>
          <ac:spMkLst>
            <pc:docMk/>
            <pc:sldMk cId="4268288078" sldId="305"/>
            <ac:spMk id="13" creationId="{FAA5CCBC-CAC7-4A34-B4E9-A341CEC3C713}"/>
          </ac:spMkLst>
        </pc:spChg>
        <pc:grpChg chg="mod">
          <ac:chgData name="Cliff Baluyot" userId="a4bab3cc-0358-4d8e-991e-b97776627831" providerId="ADAL" clId="{040FF9DF-58F7-4075-99B6-0474CCAEF796}" dt="2021-05-09T09:09:49.191" v="295" actId="1076"/>
          <ac:grpSpMkLst>
            <pc:docMk/>
            <pc:sldMk cId="4268288078" sldId="305"/>
            <ac:grpSpMk id="4" creationId="{9F65B5B4-37B4-4F0B-8D94-7D30F7F8A2AC}"/>
          </ac:grpSpMkLst>
        </pc:grpChg>
        <pc:picChg chg="del">
          <ac:chgData name="Cliff Baluyot" userId="a4bab3cc-0358-4d8e-991e-b97776627831" providerId="ADAL" clId="{040FF9DF-58F7-4075-99B6-0474CCAEF796}" dt="2021-05-09T09:08:46.156" v="280" actId="478"/>
          <ac:picMkLst>
            <pc:docMk/>
            <pc:sldMk cId="4268288078" sldId="305"/>
            <ac:picMk id="12" creationId="{DD06B805-D8CC-4896-974F-D0F34EF85E3E}"/>
          </ac:picMkLst>
        </pc:picChg>
        <pc:picChg chg="add mod ord">
          <ac:chgData name="Cliff Baluyot" userId="a4bab3cc-0358-4d8e-991e-b97776627831" providerId="ADAL" clId="{040FF9DF-58F7-4075-99B6-0474CCAEF796}" dt="2021-05-09T09:10:17.045" v="300" actId="1076"/>
          <ac:picMkLst>
            <pc:docMk/>
            <pc:sldMk cId="4268288078" sldId="305"/>
            <ac:picMk id="13" creationId="{0F4D74B5-6349-437C-AE9E-082817097789}"/>
          </ac:picMkLst>
        </pc:picChg>
        <pc:picChg chg="add del mod">
          <ac:chgData name="Cliff Baluyot" userId="a4bab3cc-0358-4d8e-991e-b97776627831" providerId="ADAL" clId="{040FF9DF-58F7-4075-99B6-0474CCAEF796}" dt="2021-05-08T19:49:49.370" v="255" actId="478"/>
          <ac:picMkLst>
            <pc:docMk/>
            <pc:sldMk cId="4268288078" sldId="305"/>
            <ac:picMk id="14" creationId="{C21D1591-8FA9-452D-95B9-A79F33861183}"/>
          </ac:picMkLst>
        </pc:picChg>
      </pc:sldChg>
      <pc:sldChg chg="addSp delSp modSp mod setBg">
        <pc:chgData name="Cliff Baluyot" userId="a4bab3cc-0358-4d8e-991e-b97776627831" providerId="ADAL" clId="{040FF9DF-58F7-4075-99B6-0474CCAEF796}" dt="2021-05-09T09:11:01.503" v="311" actId="1076"/>
        <pc:sldMkLst>
          <pc:docMk/>
          <pc:sldMk cId="2408897205" sldId="307"/>
        </pc:sldMkLst>
        <pc:spChg chg="mod">
          <ac:chgData name="Cliff Baluyot" userId="a4bab3cc-0358-4d8e-991e-b97776627831" providerId="ADAL" clId="{040FF9DF-58F7-4075-99B6-0474CCAEF796}" dt="2021-05-08T19:36:26.502" v="136" actId="207"/>
          <ac:spMkLst>
            <pc:docMk/>
            <pc:sldMk cId="2408897205" sldId="307"/>
            <ac:spMk id="6" creationId="{3D038C01-D32B-4BBB-9979-07C8EFDC19FA}"/>
          </ac:spMkLst>
        </pc:spChg>
        <pc:spChg chg="mod">
          <ac:chgData name="Cliff Baluyot" userId="a4bab3cc-0358-4d8e-991e-b97776627831" providerId="ADAL" clId="{040FF9DF-58F7-4075-99B6-0474CCAEF796}" dt="2021-05-08T19:36:47.956" v="138" actId="207"/>
          <ac:spMkLst>
            <pc:docMk/>
            <pc:sldMk cId="2408897205" sldId="307"/>
            <ac:spMk id="7" creationId="{BA0C3B83-FE75-413E-A137-2566BEC93FAD}"/>
          </ac:spMkLst>
        </pc:spChg>
        <pc:spChg chg="mod">
          <ac:chgData name="Cliff Baluyot" userId="a4bab3cc-0358-4d8e-991e-b97776627831" providerId="ADAL" clId="{040FF9DF-58F7-4075-99B6-0474CCAEF796}" dt="2021-05-08T19:36:26.502" v="136" actId="207"/>
          <ac:spMkLst>
            <pc:docMk/>
            <pc:sldMk cId="2408897205" sldId="307"/>
            <ac:spMk id="9" creationId="{72EAA518-7E8D-4BE4-BF96-CEC448FA7227}"/>
          </ac:spMkLst>
        </pc:spChg>
        <pc:picChg chg="add mod ord">
          <ac:chgData name="Cliff Baluyot" userId="a4bab3cc-0358-4d8e-991e-b97776627831" providerId="ADAL" clId="{040FF9DF-58F7-4075-99B6-0474CCAEF796}" dt="2021-05-09T09:11:01.503" v="311" actId="1076"/>
          <ac:picMkLst>
            <pc:docMk/>
            <pc:sldMk cId="2408897205" sldId="307"/>
            <ac:picMk id="8" creationId="{3D8C2665-4422-4F4E-B9CB-1AC935EA506F}"/>
          </ac:picMkLst>
        </pc:picChg>
        <pc:picChg chg="del mod">
          <ac:chgData name="Cliff Baluyot" userId="a4bab3cc-0358-4d8e-991e-b97776627831" providerId="ADAL" clId="{040FF9DF-58F7-4075-99B6-0474CCAEF796}" dt="2021-05-09T09:10:54.047" v="309" actId="478"/>
          <ac:picMkLst>
            <pc:docMk/>
            <pc:sldMk cId="2408897205" sldId="307"/>
            <ac:picMk id="11" creationId="{9967C22B-4097-4276-94CE-5D10A09A3572}"/>
          </ac:picMkLst>
        </pc:picChg>
      </pc:sldChg>
      <pc:sldChg chg="delSp modSp mod setBg modAnim">
        <pc:chgData name="Cliff Baluyot" userId="a4bab3cc-0358-4d8e-991e-b97776627831" providerId="ADAL" clId="{040FF9DF-58F7-4075-99B6-0474CCAEF796}" dt="2021-05-08T19:47:48.965" v="243"/>
        <pc:sldMkLst>
          <pc:docMk/>
          <pc:sldMk cId="1601868212" sldId="308"/>
        </pc:sldMkLst>
        <pc:spChg chg="mod">
          <ac:chgData name="Cliff Baluyot" userId="a4bab3cc-0358-4d8e-991e-b97776627831" providerId="ADAL" clId="{040FF9DF-58F7-4075-99B6-0474CCAEF796}" dt="2021-05-08T19:46:07.157" v="226" actId="207"/>
          <ac:spMkLst>
            <pc:docMk/>
            <pc:sldMk cId="1601868212" sldId="308"/>
            <ac:spMk id="6" creationId="{3D038C01-D32B-4BBB-9979-07C8EFDC19FA}"/>
          </ac:spMkLst>
        </pc:spChg>
        <pc:spChg chg="mod">
          <ac:chgData name="Cliff Baluyot" userId="a4bab3cc-0358-4d8e-991e-b97776627831" providerId="ADAL" clId="{040FF9DF-58F7-4075-99B6-0474CCAEF796}" dt="2021-05-08T19:46:10.451" v="227" actId="207"/>
          <ac:spMkLst>
            <pc:docMk/>
            <pc:sldMk cId="1601868212" sldId="308"/>
            <ac:spMk id="8" creationId="{C18B975D-6B80-49CE-AD41-524AAD99BFE5}"/>
          </ac:spMkLst>
        </pc:spChg>
        <pc:spChg chg="mod">
          <ac:chgData name="Cliff Baluyot" userId="a4bab3cc-0358-4d8e-991e-b97776627831" providerId="ADAL" clId="{040FF9DF-58F7-4075-99B6-0474CCAEF796}" dt="2021-05-08T19:46:12.454" v="228" actId="207"/>
          <ac:spMkLst>
            <pc:docMk/>
            <pc:sldMk cId="1601868212" sldId="308"/>
            <ac:spMk id="10" creationId="{50233FF4-A5CA-42AC-B5D3-0E70220B1EBE}"/>
          </ac:spMkLst>
        </pc:spChg>
        <pc:spChg chg="mod">
          <ac:chgData name="Cliff Baluyot" userId="a4bab3cc-0358-4d8e-991e-b97776627831" providerId="ADAL" clId="{040FF9DF-58F7-4075-99B6-0474CCAEF796}" dt="2021-05-08T19:46:14.423" v="229" actId="207"/>
          <ac:spMkLst>
            <pc:docMk/>
            <pc:sldMk cId="1601868212" sldId="308"/>
            <ac:spMk id="11" creationId="{B95881FA-D2B5-4359-A466-EB8FD1489416}"/>
          </ac:spMkLst>
        </pc:spChg>
        <pc:spChg chg="mod">
          <ac:chgData name="Cliff Baluyot" userId="a4bab3cc-0358-4d8e-991e-b97776627831" providerId="ADAL" clId="{040FF9DF-58F7-4075-99B6-0474CCAEF796}" dt="2021-05-08T19:46:16.875" v="230" actId="207"/>
          <ac:spMkLst>
            <pc:docMk/>
            <pc:sldMk cId="1601868212" sldId="308"/>
            <ac:spMk id="12" creationId="{4E1B7349-6B70-47C2-AB52-74F7D4E7499E}"/>
          </ac:spMkLst>
        </pc:spChg>
        <pc:spChg chg="mod">
          <ac:chgData name="Cliff Baluyot" userId="a4bab3cc-0358-4d8e-991e-b97776627831" providerId="ADAL" clId="{040FF9DF-58F7-4075-99B6-0474CCAEF796}" dt="2021-05-08T19:46:22.058" v="232" actId="207"/>
          <ac:spMkLst>
            <pc:docMk/>
            <pc:sldMk cId="1601868212" sldId="308"/>
            <ac:spMk id="13" creationId="{5AC98296-ABDF-4A54-9399-23442524F6E2}"/>
          </ac:spMkLst>
        </pc:spChg>
        <pc:spChg chg="mod">
          <ac:chgData name="Cliff Baluyot" userId="a4bab3cc-0358-4d8e-991e-b97776627831" providerId="ADAL" clId="{040FF9DF-58F7-4075-99B6-0474CCAEF796}" dt="2021-05-08T19:46:26.617" v="233" actId="207"/>
          <ac:spMkLst>
            <pc:docMk/>
            <pc:sldMk cId="1601868212" sldId="308"/>
            <ac:spMk id="14" creationId="{E713288B-EB80-455B-91F6-D848C64F78A0}"/>
          </ac:spMkLst>
        </pc:spChg>
        <pc:spChg chg="mod topLvl">
          <ac:chgData name="Cliff Baluyot" userId="a4bab3cc-0358-4d8e-991e-b97776627831" providerId="ADAL" clId="{040FF9DF-58F7-4075-99B6-0474CCAEF796}" dt="2021-05-08T19:47:40.255" v="242" actId="1076"/>
          <ac:spMkLst>
            <pc:docMk/>
            <pc:sldMk cId="1601868212" sldId="308"/>
            <ac:spMk id="19" creationId="{0DB41509-428B-49DC-9F58-D62AC6EEF695}"/>
          </ac:spMkLst>
        </pc:spChg>
        <pc:grpChg chg="del mod">
          <ac:chgData name="Cliff Baluyot" userId="a4bab3cc-0358-4d8e-991e-b97776627831" providerId="ADAL" clId="{040FF9DF-58F7-4075-99B6-0474CCAEF796}" dt="2021-05-08T19:47:12.107" v="237" actId="165"/>
          <ac:grpSpMkLst>
            <pc:docMk/>
            <pc:sldMk cId="1601868212" sldId="308"/>
            <ac:grpSpMk id="20" creationId="{853CE2FA-A727-4C24-8990-FAC72B2C8E20}"/>
          </ac:grpSpMkLst>
        </pc:grpChg>
        <pc:picChg chg="mod">
          <ac:chgData name="Cliff Baluyot" userId="a4bab3cc-0358-4d8e-991e-b97776627831" providerId="ADAL" clId="{040FF9DF-58F7-4075-99B6-0474CCAEF796}" dt="2021-05-08T19:46:43.583" v="236" actId="207"/>
          <ac:picMkLst>
            <pc:docMk/>
            <pc:sldMk cId="1601868212" sldId="308"/>
            <ac:picMk id="16" creationId="{2DD87CD9-006D-4535-8CA9-836D8A5B263D}"/>
          </ac:picMkLst>
        </pc:picChg>
        <pc:picChg chg="mod topLvl">
          <ac:chgData name="Cliff Baluyot" userId="a4bab3cc-0358-4d8e-991e-b97776627831" providerId="ADAL" clId="{040FF9DF-58F7-4075-99B6-0474CCAEF796}" dt="2021-05-08T19:47:23.327" v="239" actId="207"/>
          <ac:picMkLst>
            <pc:docMk/>
            <pc:sldMk cId="1601868212" sldId="308"/>
            <ac:picMk id="17" creationId="{F3675A54-9E30-4411-B23B-F02B13A23C9F}"/>
          </ac:picMkLst>
        </pc:picChg>
      </pc:sldChg>
      <pc:sldChg chg="modSp mod setBg">
        <pc:chgData name="Cliff Baluyot" userId="a4bab3cc-0358-4d8e-991e-b97776627831" providerId="ADAL" clId="{040FF9DF-58F7-4075-99B6-0474CCAEF796}" dt="2021-05-08T19:47:59.077" v="244"/>
        <pc:sldMkLst>
          <pc:docMk/>
          <pc:sldMk cId="2252614248" sldId="309"/>
        </pc:sldMkLst>
        <pc:spChg chg="mod">
          <ac:chgData name="Cliff Baluyot" userId="a4bab3cc-0358-4d8e-991e-b97776627831" providerId="ADAL" clId="{040FF9DF-58F7-4075-99B6-0474CCAEF796}" dt="2021-05-08T19:45:43.189" v="219" actId="207"/>
          <ac:spMkLst>
            <pc:docMk/>
            <pc:sldMk cId="2252614248" sldId="309"/>
            <ac:spMk id="6" creationId="{3D038C01-D32B-4BBB-9979-07C8EFDC19FA}"/>
          </ac:spMkLst>
        </pc:spChg>
        <pc:spChg chg="mod">
          <ac:chgData name="Cliff Baluyot" userId="a4bab3cc-0358-4d8e-991e-b97776627831" providerId="ADAL" clId="{040FF9DF-58F7-4075-99B6-0474CCAEF796}" dt="2021-05-08T19:46:00.983" v="225" actId="207"/>
          <ac:spMkLst>
            <pc:docMk/>
            <pc:sldMk cId="2252614248" sldId="309"/>
            <ac:spMk id="8" creationId="{C18B975D-6B80-49CE-AD41-524AAD99BFE5}"/>
          </ac:spMkLst>
        </pc:spChg>
        <pc:spChg chg="mod">
          <ac:chgData name="Cliff Baluyot" userId="a4bab3cc-0358-4d8e-991e-b97776627831" providerId="ADAL" clId="{040FF9DF-58F7-4075-99B6-0474CCAEF796}" dt="2021-05-08T19:45:56.994" v="223" actId="207"/>
          <ac:spMkLst>
            <pc:docMk/>
            <pc:sldMk cId="2252614248" sldId="309"/>
            <ac:spMk id="10" creationId="{50233FF4-A5CA-42AC-B5D3-0E70220B1EBE}"/>
          </ac:spMkLst>
        </pc:spChg>
        <pc:spChg chg="mod">
          <ac:chgData name="Cliff Baluyot" userId="a4bab3cc-0358-4d8e-991e-b97776627831" providerId="ADAL" clId="{040FF9DF-58F7-4075-99B6-0474CCAEF796}" dt="2021-05-08T19:45:59.106" v="224" actId="207"/>
          <ac:spMkLst>
            <pc:docMk/>
            <pc:sldMk cId="2252614248" sldId="309"/>
            <ac:spMk id="11" creationId="{B95881FA-D2B5-4359-A466-EB8FD1489416}"/>
          </ac:spMkLst>
        </pc:spChg>
        <pc:spChg chg="mod">
          <ac:chgData name="Cliff Baluyot" userId="a4bab3cc-0358-4d8e-991e-b97776627831" providerId="ADAL" clId="{040FF9DF-58F7-4075-99B6-0474CCAEF796}" dt="2021-05-08T19:45:47.267" v="220" actId="207"/>
          <ac:spMkLst>
            <pc:docMk/>
            <pc:sldMk cId="2252614248" sldId="309"/>
            <ac:spMk id="12" creationId="{4E1B7349-6B70-47C2-AB52-74F7D4E7499E}"/>
          </ac:spMkLst>
        </pc:spChg>
        <pc:spChg chg="mod">
          <ac:chgData name="Cliff Baluyot" userId="a4bab3cc-0358-4d8e-991e-b97776627831" providerId="ADAL" clId="{040FF9DF-58F7-4075-99B6-0474CCAEF796}" dt="2021-05-08T19:45:52.610" v="221" actId="207"/>
          <ac:spMkLst>
            <pc:docMk/>
            <pc:sldMk cId="2252614248" sldId="309"/>
            <ac:spMk id="14" creationId="{E713288B-EB80-455B-91F6-D848C64F78A0}"/>
          </ac:spMkLst>
        </pc:spChg>
        <pc:spChg chg="mod">
          <ac:chgData name="Cliff Baluyot" userId="a4bab3cc-0358-4d8e-991e-b97776627831" providerId="ADAL" clId="{040FF9DF-58F7-4075-99B6-0474CCAEF796}" dt="2021-05-08T19:45:54.663" v="222" actId="207"/>
          <ac:spMkLst>
            <pc:docMk/>
            <pc:sldMk cId="2252614248" sldId="309"/>
            <ac:spMk id="19" creationId="{0DB41509-428B-49DC-9F58-D62AC6EEF695}"/>
          </ac:spMkLst>
        </pc:spChg>
      </pc:sldChg>
      <pc:sldChg chg="modSp mod setBg">
        <pc:chgData name="Cliff Baluyot" userId="a4bab3cc-0358-4d8e-991e-b97776627831" providerId="ADAL" clId="{040FF9DF-58F7-4075-99B6-0474CCAEF796}" dt="2021-05-08T19:38:29.298" v="154" actId="207"/>
        <pc:sldMkLst>
          <pc:docMk/>
          <pc:sldMk cId="3853955751" sldId="310"/>
        </pc:sldMkLst>
        <pc:spChg chg="mod">
          <ac:chgData name="Cliff Baluyot" userId="a4bab3cc-0358-4d8e-991e-b97776627831" providerId="ADAL" clId="{040FF9DF-58F7-4075-99B6-0474CCAEF796}" dt="2021-05-08T19:38:29.298" v="154" actId="207"/>
          <ac:spMkLst>
            <pc:docMk/>
            <pc:sldMk cId="3853955751" sldId="310"/>
            <ac:spMk id="3" creationId="{B081E944-37E3-4012-B017-8106DE5406E8}"/>
          </ac:spMkLst>
        </pc:spChg>
        <pc:spChg chg="mod">
          <ac:chgData name="Cliff Baluyot" userId="a4bab3cc-0358-4d8e-991e-b97776627831" providerId="ADAL" clId="{040FF9DF-58F7-4075-99B6-0474CCAEF796}" dt="2021-05-08T19:38:25.076" v="153" actId="207"/>
          <ac:spMkLst>
            <pc:docMk/>
            <pc:sldMk cId="3853955751" sldId="310"/>
            <ac:spMk id="4" creationId="{0C3026F5-DC3B-486F-AA5F-69806C7F98C0}"/>
          </ac:spMkLst>
        </pc:spChg>
        <pc:spChg chg="mod">
          <ac:chgData name="Cliff Baluyot" userId="a4bab3cc-0358-4d8e-991e-b97776627831" providerId="ADAL" clId="{040FF9DF-58F7-4075-99B6-0474CCAEF796}" dt="2021-05-08T19:21:40.939" v="50" actId="2711"/>
          <ac:spMkLst>
            <pc:docMk/>
            <pc:sldMk cId="3853955751" sldId="310"/>
            <ac:spMk id="5" creationId="{CCAEE102-C5FE-4FB2-A0BA-0B7E08F53A07}"/>
          </ac:spMkLst>
        </pc:spChg>
      </pc:sldChg>
      <pc:sldChg chg="modSp mod setBg">
        <pc:chgData name="Cliff Baluyot" userId="a4bab3cc-0358-4d8e-991e-b97776627831" providerId="ADAL" clId="{040FF9DF-58F7-4075-99B6-0474CCAEF796}" dt="2021-05-08T19:38:45.090" v="157" actId="207"/>
        <pc:sldMkLst>
          <pc:docMk/>
          <pc:sldMk cId="2608538775" sldId="311"/>
        </pc:sldMkLst>
        <pc:spChg chg="mod">
          <ac:chgData name="Cliff Baluyot" userId="a4bab3cc-0358-4d8e-991e-b97776627831" providerId="ADAL" clId="{040FF9DF-58F7-4075-99B6-0474CCAEF796}" dt="2021-05-08T19:22:54.419" v="62" actId="14100"/>
          <ac:spMkLst>
            <pc:docMk/>
            <pc:sldMk cId="2608538775" sldId="311"/>
            <ac:spMk id="2" creationId="{5DD0E035-092C-485E-8721-47B4784935FB}"/>
          </ac:spMkLst>
        </pc:spChg>
        <pc:spChg chg="mod">
          <ac:chgData name="Cliff Baluyot" userId="a4bab3cc-0358-4d8e-991e-b97776627831" providerId="ADAL" clId="{040FF9DF-58F7-4075-99B6-0474CCAEF796}" dt="2021-05-08T19:38:45.090" v="157" actId="207"/>
          <ac:spMkLst>
            <pc:docMk/>
            <pc:sldMk cId="2608538775" sldId="311"/>
            <ac:spMk id="3" creationId="{C85C6076-F831-4A28-92FA-AA2041E9DA04}"/>
          </ac:spMkLst>
        </pc:spChg>
        <pc:spChg chg="mod">
          <ac:chgData name="Cliff Baluyot" userId="a4bab3cc-0358-4d8e-991e-b97776627831" providerId="ADAL" clId="{040FF9DF-58F7-4075-99B6-0474CCAEF796}" dt="2021-05-08T19:38:40.969" v="156" actId="207"/>
          <ac:spMkLst>
            <pc:docMk/>
            <pc:sldMk cId="2608538775" sldId="311"/>
            <ac:spMk id="4" creationId="{44C579DD-A930-4F35-B2CE-C29EF9F954A7}"/>
          </ac:spMkLst>
        </pc:spChg>
      </pc:sldChg>
      <pc:sldChg chg="modSp mod setBg">
        <pc:chgData name="Cliff Baluyot" userId="a4bab3cc-0358-4d8e-991e-b97776627831" providerId="ADAL" clId="{040FF9DF-58F7-4075-99B6-0474CCAEF796}" dt="2021-05-08T19:39:17.381" v="161" actId="1076"/>
        <pc:sldMkLst>
          <pc:docMk/>
          <pc:sldMk cId="1190499945" sldId="312"/>
        </pc:sldMkLst>
        <pc:spChg chg="mod">
          <ac:chgData name="Cliff Baluyot" userId="a4bab3cc-0358-4d8e-991e-b97776627831" providerId="ADAL" clId="{040FF9DF-58F7-4075-99B6-0474CCAEF796}" dt="2021-05-08T19:39:07.733" v="160" actId="207"/>
          <ac:spMkLst>
            <pc:docMk/>
            <pc:sldMk cId="1190499945" sldId="312"/>
            <ac:spMk id="4" creationId="{2FF70BA4-63B5-4A09-8928-485794BE05E8}"/>
          </ac:spMkLst>
        </pc:spChg>
        <pc:spChg chg="mod">
          <ac:chgData name="Cliff Baluyot" userId="a4bab3cc-0358-4d8e-991e-b97776627831" providerId="ADAL" clId="{040FF9DF-58F7-4075-99B6-0474CCAEF796}" dt="2021-05-08T19:39:17.381" v="161" actId="1076"/>
          <ac:spMkLst>
            <pc:docMk/>
            <pc:sldMk cId="1190499945" sldId="312"/>
            <ac:spMk id="5" creationId="{EB33CF89-3F23-405F-9612-FB99EFFA1FD9}"/>
          </ac:spMkLst>
        </pc:spChg>
        <pc:spChg chg="mod">
          <ac:chgData name="Cliff Baluyot" userId="a4bab3cc-0358-4d8e-991e-b97776627831" providerId="ADAL" clId="{040FF9DF-58F7-4075-99B6-0474CCAEF796}" dt="2021-05-08T19:23:39.047" v="72" actId="14100"/>
          <ac:spMkLst>
            <pc:docMk/>
            <pc:sldMk cId="1190499945" sldId="312"/>
            <ac:spMk id="8" creationId="{6BF9F88D-374A-47A1-9B03-979349055959}"/>
          </ac:spMkLst>
        </pc:spChg>
      </pc:sldChg>
      <pc:sldChg chg="addSp delSp modSp mod setBg">
        <pc:chgData name="Cliff Baluyot" userId="a4bab3cc-0358-4d8e-991e-b97776627831" providerId="ADAL" clId="{040FF9DF-58F7-4075-99B6-0474CCAEF796}" dt="2021-05-09T09:07:31.262" v="262" actId="166"/>
        <pc:sldMkLst>
          <pc:docMk/>
          <pc:sldMk cId="1289460328" sldId="313"/>
        </pc:sldMkLst>
        <pc:spChg chg="mod">
          <ac:chgData name="Cliff Baluyot" userId="a4bab3cc-0358-4d8e-991e-b97776627831" providerId="ADAL" clId="{040FF9DF-58F7-4075-99B6-0474CCAEF796}" dt="2021-05-08T19:30:03.310" v="99" actId="207"/>
          <ac:spMkLst>
            <pc:docMk/>
            <pc:sldMk cId="1289460328" sldId="313"/>
            <ac:spMk id="6" creationId="{3D038C01-D32B-4BBB-9979-07C8EFDC19FA}"/>
          </ac:spMkLst>
        </pc:spChg>
        <pc:spChg chg="mod">
          <ac:chgData name="Cliff Baluyot" userId="a4bab3cc-0358-4d8e-991e-b97776627831" providerId="ADAL" clId="{040FF9DF-58F7-4075-99B6-0474CCAEF796}" dt="2021-05-08T19:48:29.587" v="245" actId="207"/>
          <ac:spMkLst>
            <pc:docMk/>
            <pc:sldMk cId="1289460328" sldId="313"/>
            <ac:spMk id="7" creationId="{BA0C3B83-FE75-413E-A137-2566BEC93FAD}"/>
          </ac:spMkLst>
        </pc:spChg>
        <pc:spChg chg="mod">
          <ac:chgData name="Cliff Baluyot" userId="a4bab3cc-0358-4d8e-991e-b97776627831" providerId="ADAL" clId="{040FF9DF-58F7-4075-99B6-0474CCAEF796}" dt="2021-05-08T19:30:20.812" v="101" actId="207"/>
          <ac:spMkLst>
            <pc:docMk/>
            <pc:sldMk cId="1289460328" sldId="313"/>
            <ac:spMk id="9" creationId="{72EAA518-7E8D-4BE4-BF96-CEC448FA7227}"/>
          </ac:spMkLst>
        </pc:spChg>
        <pc:picChg chg="add mod ord">
          <ac:chgData name="Cliff Baluyot" userId="a4bab3cc-0358-4d8e-991e-b97776627831" providerId="ADAL" clId="{040FF9DF-58F7-4075-99B6-0474CCAEF796}" dt="2021-05-09T09:07:31.262" v="262" actId="166"/>
          <ac:picMkLst>
            <pc:docMk/>
            <pc:sldMk cId="1289460328" sldId="313"/>
            <ac:picMk id="8" creationId="{8F851810-32CC-43DE-8207-8B47C4415B63}"/>
          </ac:picMkLst>
        </pc:picChg>
        <pc:picChg chg="del">
          <ac:chgData name="Cliff Baluyot" userId="a4bab3cc-0358-4d8e-991e-b97776627831" providerId="ADAL" clId="{040FF9DF-58F7-4075-99B6-0474CCAEF796}" dt="2021-05-09T09:07:28.778" v="261" actId="478"/>
          <ac:picMkLst>
            <pc:docMk/>
            <pc:sldMk cId="1289460328" sldId="313"/>
            <ac:picMk id="10" creationId="{00A79D3E-92D6-41D1-B283-0108421B1B9F}"/>
          </ac:picMkLst>
        </pc:picChg>
      </pc:sldChg>
      <pc:sldChg chg="addSp delSp modSp mod setBg">
        <pc:chgData name="Cliff Baluyot" userId="a4bab3cc-0358-4d8e-991e-b97776627831" providerId="ADAL" clId="{040FF9DF-58F7-4075-99B6-0474CCAEF796}" dt="2021-05-09T09:07:40.044" v="266"/>
        <pc:sldMkLst>
          <pc:docMk/>
          <pc:sldMk cId="4055628046" sldId="314"/>
        </pc:sldMkLst>
        <pc:spChg chg="mod">
          <ac:chgData name="Cliff Baluyot" userId="a4bab3cc-0358-4d8e-991e-b97776627831" providerId="ADAL" clId="{040FF9DF-58F7-4075-99B6-0474CCAEF796}" dt="2021-05-08T19:33:45.828" v="111" actId="207"/>
          <ac:spMkLst>
            <pc:docMk/>
            <pc:sldMk cId="4055628046" sldId="314"/>
            <ac:spMk id="6" creationId="{3D038C01-D32B-4BBB-9979-07C8EFDC19FA}"/>
          </ac:spMkLst>
        </pc:spChg>
        <pc:spChg chg="mod">
          <ac:chgData name="Cliff Baluyot" userId="a4bab3cc-0358-4d8e-991e-b97776627831" providerId="ADAL" clId="{040FF9DF-58F7-4075-99B6-0474CCAEF796}" dt="2021-05-08T19:48:34.102" v="246" actId="207"/>
          <ac:spMkLst>
            <pc:docMk/>
            <pc:sldMk cId="4055628046" sldId="314"/>
            <ac:spMk id="7" creationId="{BA0C3B83-FE75-413E-A137-2566BEC93FAD}"/>
          </ac:spMkLst>
        </pc:spChg>
        <pc:spChg chg="mod">
          <ac:chgData name="Cliff Baluyot" userId="a4bab3cc-0358-4d8e-991e-b97776627831" providerId="ADAL" clId="{040FF9DF-58F7-4075-99B6-0474CCAEF796}" dt="2021-05-08T19:48:39.318" v="247" actId="207"/>
          <ac:spMkLst>
            <pc:docMk/>
            <pc:sldMk cId="4055628046" sldId="314"/>
            <ac:spMk id="9" creationId="{72EAA518-7E8D-4BE4-BF96-CEC448FA7227}"/>
          </ac:spMkLst>
        </pc:spChg>
        <pc:picChg chg="add del mod">
          <ac:chgData name="Cliff Baluyot" userId="a4bab3cc-0358-4d8e-991e-b97776627831" providerId="ADAL" clId="{040FF9DF-58F7-4075-99B6-0474CCAEF796}" dt="2021-05-09T09:07:38.009" v="264"/>
          <ac:picMkLst>
            <pc:docMk/>
            <pc:sldMk cId="4055628046" sldId="314"/>
            <ac:picMk id="8" creationId="{41D05F44-9247-4B2E-9FBD-28B7117EEC67}"/>
          </ac:picMkLst>
        </pc:picChg>
        <pc:picChg chg="add mod">
          <ac:chgData name="Cliff Baluyot" userId="a4bab3cc-0358-4d8e-991e-b97776627831" providerId="ADAL" clId="{040FF9DF-58F7-4075-99B6-0474CCAEF796}" dt="2021-05-09T09:07:40.044" v="266"/>
          <ac:picMkLst>
            <pc:docMk/>
            <pc:sldMk cId="4055628046" sldId="314"/>
            <ac:picMk id="10" creationId="{F1C978BD-370C-4513-B233-896CF021C241}"/>
          </ac:picMkLst>
        </pc:picChg>
        <pc:picChg chg="del">
          <ac:chgData name="Cliff Baluyot" userId="a4bab3cc-0358-4d8e-991e-b97776627831" providerId="ADAL" clId="{040FF9DF-58F7-4075-99B6-0474CCAEF796}" dt="2021-05-09T09:07:39.743" v="265" actId="478"/>
          <ac:picMkLst>
            <pc:docMk/>
            <pc:sldMk cId="4055628046" sldId="314"/>
            <ac:picMk id="11" creationId="{FE4DA994-262D-492F-9045-105125A4A9D8}"/>
          </ac:picMkLst>
        </pc:picChg>
      </pc:sldChg>
      <pc:sldChg chg="addSp delSp modSp mod setBg">
        <pc:chgData name="Cliff Baluyot" userId="a4bab3cc-0358-4d8e-991e-b97776627831" providerId="ADAL" clId="{040FF9DF-58F7-4075-99B6-0474CCAEF796}" dt="2021-05-09T09:08:15.508" v="274"/>
        <pc:sldMkLst>
          <pc:docMk/>
          <pc:sldMk cId="1068403378" sldId="316"/>
        </pc:sldMkLst>
        <pc:spChg chg="mod">
          <ac:chgData name="Cliff Baluyot" userId="a4bab3cc-0358-4d8e-991e-b97776627831" providerId="ADAL" clId="{040FF9DF-58F7-4075-99B6-0474CCAEF796}" dt="2021-05-08T19:39:29.601" v="163" actId="207"/>
          <ac:spMkLst>
            <pc:docMk/>
            <pc:sldMk cId="1068403378" sldId="316"/>
            <ac:spMk id="6" creationId="{3D038C01-D32B-4BBB-9979-07C8EFDC19FA}"/>
          </ac:spMkLst>
        </pc:spChg>
        <pc:spChg chg="mod">
          <ac:chgData name="Cliff Baluyot" userId="a4bab3cc-0358-4d8e-991e-b97776627831" providerId="ADAL" clId="{040FF9DF-58F7-4075-99B6-0474CCAEF796}" dt="2021-05-08T19:39:34.008" v="164" actId="207"/>
          <ac:spMkLst>
            <pc:docMk/>
            <pc:sldMk cId="1068403378" sldId="316"/>
            <ac:spMk id="7" creationId="{BA0C3B83-FE75-413E-A137-2566BEC93FAD}"/>
          </ac:spMkLst>
        </pc:spChg>
        <pc:spChg chg="mod">
          <ac:chgData name="Cliff Baluyot" userId="a4bab3cc-0358-4d8e-991e-b97776627831" providerId="ADAL" clId="{040FF9DF-58F7-4075-99B6-0474CCAEF796}" dt="2021-05-08T19:39:41.888" v="165" actId="207"/>
          <ac:spMkLst>
            <pc:docMk/>
            <pc:sldMk cId="1068403378" sldId="316"/>
            <ac:spMk id="9" creationId="{72EAA518-7E8D-4BE4-BF96-CEC448FA7227}"/>
          </ac:spMkLst>
        </pc:spChg>
        <pc:picChg chg="add mod">
          <ac:chgData name="Cliff Baluyot" userId="a4bab3cc-0358-4d8e-991e-b97776627831" providerId="ADAL" clId="{040FF9DF-58F7-4075-99B6-0474CCAEF796}" dt="2021-05-09T09:08:15.508" v="274"/>
          <ac:picMkLst>
            <pc:docMk/>
            <pc:sldMk cId="1068403378" sldId="316"/>
            <ac:picMk id="8" creationId="{4209FB53-A481-4B46-9EFE-92D5162A3609}"/>
          </ac:picMkLst>
        </pc:picChg>
        <pc:picChg chg="del">
          <ac:chgData name="Cliff Baluyot" userId="a4bab3cc-0358-4d8e-991e-b97776627831" providerId="ADAL" clId="{040FF9DF-58F7-4075-99B6-0474CCAEF796}" dt="2021-05-09T09:08:15.207" v="273" actId="478"/>
          <ac:picMkLst>
            <pc:docMk/>
            <pc:sldMk cId="1068403378" sldId="316"/>
            <ac:picMk id="10" creationId="{019208E9-CDEA-4F29-8687-45C6258EC280}"/>
          </ac:picMkLst>
        </pc:picChg>
      </pc:sldChg>
      <pc:sldChg chg="modSp mod setBg">
        <pc:chgData name="Cliff Baluyot" userId="a4bab3cc-0358-4d8e-991e-b97776627831" providerId="ADAL" clId="{040FF9DF-58F7-4075-99B6-0474CCAEF796}" dt="2021-05-08T19:41:55.699" v="181" actId="207"/>
        <pc:sldMkLst>
          <pc:docMk/>
          <pc:sldMk cId="3453076539" sldId="317"/>
        </pc:sldMkLst>
        <pc:spChg chg="mod">
          <ac:chgData name="Cliff Baluyot" userId="a4bab3cc-0358-4d8e-991e-b97776627831" providerId="ADAL" clId="{040FF9DF-58F7-4075-99B6-0474CCAEF796}" dt="2021-05-08T19:41:55.699" v="181" actId="207"/>
          <ac:spMkLst>
            <pc:docMk/>
            <pc:sldMk cId="3453076539" sldId="317"/>
            <ac:spMk id="5" creationId="{0745DF8D-44E6-4FEC-9A6E-EEA18C867EC9}"/>
          </ac:spMkLst>
        </pc:spChg>
        <pc:spChg chg="mod">
          <ac:chgData name="Cliff Baluyot" userId="a4bab3cc-0358-4d8e-991e-b97776627831" providerId="ADAL" clId="{040FF9DF-58F7-4075-99B6-0474CCAEF796}" dt="2021-05-08T19:24:02.307" v="75" actId="2711"/>
          <ac:spMkLst>
            <pc:docMk/>
            <pc:sldMk cId="3453076539" sldId="317"/>
            <ac:spMk id="23" creationId="{D4267C5E-CDC5-4A8E-98C7-8FA34F16DCA8}"/>
          </ac:spMkLst>
        </pc:spChg>
      </pc:sldChg>
      <pc:sldChg chg="modSp mod setBg">
        <pc:chgData name="Cliff Baluyot" userId="a4bab3cc-0358-4d8e-991e-b97776627831" providerId="ADAL" clId="{040FF9DF-58F7-4075-99B6-0474CCAEF796}" dt="2021-05-08T19:42:28.767" v="186" actId="207"/>
        <pc:sldMkLst>
          <pc:docMk/>
          <pc:sldMk cId="2214418952" sldId="318"/>
        </pc:sldMkLst>
        <pc:spChg chg="mod">
          <ac:chgData name="Cliff Baluyot" userId="a4bab3cc-0358-4d8e-991e-b97776627831" providerId="ADAL" clId="{040FF9DF-58F7-4075-99B6-0474CCAEF796}" dt="2021-05-08T19:42:18.537" v="184" actId="692"/>
          <ac:spMkLst>
            <pc:docMk/>
            <pc:sldMk cId="2214418952" sldId="318"/>
            <ac:spMk id="6" creationId="{4067FF67-66AA-41CB-9034-7D2FC545F02F}"/>
          </ac:spMkLst>
        </pc:spChg>
        <pc:picChg chg="mod">
          <ac:chgData name="Cliff Baluyot" userId="a4bab3cc-0358-4d8e-991e-b97776627831" providerId="ADAL" clId="{040FF9DF-58F7-4075-99B6-0474CCAEF796}" dt="2021-05-08T19:42:28.767" v="186" actId="207"/>
          <ac:picMkLst>
            <pc:docMk/>
            <pc:sldMk cId="2214418952" sldId="318"/>
            <ac:picMk id="4" creationId="{21647D13-B7BB-4239-A916-DB28C361D982}"/>
          </ac:picMkLst>
        </pc:picChg>
      </pc:sldChg>
      <pc:sldChg chg="addSp delSp modSp mod setBg">
        <pc:chgData name="Cliff Baluyot" userId="a4bab3cc-0358-4d8e-991e-b97776627831" providerId="ADAL" clId="{040FF9DF-58F7-4075-99B6-0474CCAEF796}" dt="2021-05-09T09:11:18.413" v="313"/>
        <pc:sldMkLst>
          <pc:docMk/>
          <pc:sldMk cId="778947757" sldId="321"/>
        </pc:sldMkLst>
        <pc:spChg chg="mod">
          <ac:chgData name="Cliff Baluyot" userId="a4bab3cc-0358-4d8e-991e-b97776627831" providerId="ADAL" clId="{040FF9DF-58F7-4075-99B6-0474CCAEF796}" dt="2021-05-08T19:42:54.257" v="189" actId="207"/>
          <ac:spMkLst>
            <pc:docMk/>
            <pc:sldMk cId="778947757" sldId="321"/>
            <ac:spMk id="6" creationId="{3D038C01-D32B-4BBB-9979-07C8EFDC19FA}"/>
          </ac:spMkLst>
        </pc:spChg>
        <pc:spChg chg="mod">
          <ac:chgData name="Cliff Baluyot" userId="a4bab3cc-0358-4d8e-991e-b97776627831" providerId="ADAL" clId="{040FF9DF-58F7-4075-99B6-0474CCAEF796}" dt="2021-05-08T19:42:57.721" v="190" actId="207"/>
          <ac:spMkLst>
            <pc:docMk/>
            <pc:sldMk cId="778947757" sldId="321"/>
            <ac:spMk id="7" creationId="{BA0C3B83-FE75-413E-A137-2566BEC93FAD}"/>
          </ac:spMkLst>
        </pc:spChg>
        <pc:spChg chg="mod">
          <ac:chgData name="Cliff Baluyot" userId="a4bab3cc-0358-4d8e-991e-b97776627831" providerId="ADAL" clId="{040FF9DF-58F7-4075-99B6-0474CCAEF796}" dt="2021-05-08T19:43:08.924" v="192" actId="207"/>
          <ac:spMkLst>
            <pc:docMk/>
            <pc:sldMk cId="778947757" sldId="321"/>
            <ac:spMk id="9" creationId="{72EAA518-7E8D-4BE4-BF96-CEC448FA7227}"/>
          </ac:spMkLst>
        </pc:spChg>
        <pc:picChg chg="add mod">
          <ac:chgData name="Cliff Baluyot" userId="a4bab3cc-0358-4d8e-991e-b97776627831" providerId="ADAL" clId="{040FF9DF-58F7-4075-99B6-0474CCAEF796}" dt="2021-05-09T09:11:18.413" v="313"/>
          <ac:picMkLst>
            <pc:docMk/>
            <pc:sldMk cId="778947757" sldId="321"/>
            <ac:picMk id="8" creationId="{0D77C29B-2C25-48CE-9627-748D8095B108}"/>
          </ac:picMkLst>
        </pc:picChg>
        <pc:picChg chg="del mod">
          <ac:chgData name="Cliff Baluyot" userId="a4bab3cc-0358-4d8e-991e-b97776627831" providerId="ADAL" clId="{040FF9DF-58F7-4075-99B6-0474CCAEF796}" dt="2021-05-09T09:11:18.113" v="312" actId="478"/>
          <ac:picMkLst>
            <pc:docMk/>
            <pc:sldMk cId="778947757" sldId="321"/>
            <ac:picMk id="11" creationId="{F6576702-B2AE-435E-8ED8-05307636A48D}"/>
          </ac:picMkLst>
        </pc:picChg>
      </pc:sldChg>
      <pc:sldChg chg="modSp mod setBg">
        <pc:chgData name="Cliff Baluyot" userId="a4bab3cc-0358-4d8e-991e-b97776627831" providerId="ADAL" clId="{040FF9DF-58F7-4075-99B6-0474CCAEF796}" dt="2021-05-09T10:58:15.681" v="365"/>
        <pc:sldMkLst>
          <pc:docMk/>
          <pc:sldMk cId="138403728" sldId="322"/>
        </pc:sldMkLst>
        <pc:spChg chg="mod">
          <ac:chgData name="Cliff Baluyot" userId="a4bab3cc-0358-4d8e-991e-b97776627831" providerId="ADAL" clId="{040FF9DF-58F7-4075-99B6-0474CCAEF796}" dt="2021-05-09T10:58:12.568" v="364" actId="207"/>
          <ac:spMkLst>
            <pc:docMk/>
            <pc:sldMk cId="138403728" sldId="322"/>
            <ac:spMk id="2" creationId="{C54E16C4-8E88-4788-939C-687DC13FBBAF}"/>
          </ac:spMkLst>
        </pc:spChg>
        <pc:spChg chg="mod">
          <ac:chgData name="Cliff Baluyot" userId="a4bab3cc-0358-4d8e-991e-b97776627831" providerId="ADAL" clId="{040FF9DF-58F7-4075-99B6-0474CCAEF796}" dt="2021-05-08T19:43:59.955" v="200" actId="207"/>
          <ac:spMkLst>
            <pc:docMk/>
            <pc:sldMk cId="138403728" sldId="322"/>
            <ac:spMk id="3" creationId="{9ABA789A-DB33-4E60-840E-5C8AEF4A71F4}"/>
          </ac:spMkLst>
        </pc:spChg>
        <pc:spChg chg="mod">
          <ac:chgData name="Cliff Baluyot" userId="a4bab3cc-0358-4d8e-991e-b97776627831" providerId="ADAL" clId="{040FF9DF-58F7-4075-99B6-0474CCAEF796}" dt="2021-05-08T19:44:18.659" v="204" actId="207"/>
          <ac:spMkLst>
            <pc:docMk/>
            <pc:sldMk cId="138403728" sldId="322"/>
            <ac:spMk id="6" creationId="{F5C5408D-ECEC-4C5C-B341-B7FEDAA6E89A}"/>
          </ac:spMkLst>
        </pc:spChg>
      </pc:sldChg>
      <pc:sldChg chg="modSp mod setBg">
        <pc:chgData name="Cliff Baluyot" userId="a4bab3cc-0358-4d8e-991e-b97776627831" providerId="ADAL" clId="{040FF9DF-58F7-4075-99B6-0474CCAEF796}" dt="2021-05-09T10:58:26.246" v="367"/>
        <pc:sldMkLst>
          <pc:docMk/>
          <pc:sldMk cId="4287581781" sldId="323"/>
        </pc:sldMkLst>
        <pc:spChg chg="mod">
          <ac:chgData name="Cliff Baluyot" userId="a4bab3cc-0358-4d8e-991e-b97776627831" providerId="ADAL" clId="{040FF9DF-58F7-4075-99B6-0474CCAEF796}" dt="2021-05-09T10:58:22.714" v="366" actId="207"/>
          <ac:spMkLst>
            <pc:docMk/>
            <pc:sldMk cId="4287581781" sldId="323"/>
            <ac:spMk id="2" creationId="{C54E16C4-8E88-4788-939C-687DC13FBBAF}"/>
          </ac:spMkLst>
        </pc:spChg>
        <pc:spChg chg="mod">
          <ac:chgData name="Cliff Baluyot" userId="a4bab3cc-0358-4d8e-991e-b97776627831" providerId="ADAL" clId="{040FF9DF-58F7-4075-99B6-0474CCAEF796}" dt="2021-05-08T19:44:08.213" v="202" actId="207"/>
          <ac:spMkLst>
            <pc:docMk/>
            <pc:sldMk cId="4287581781" sldId="323"/>
            <ac:spMk id="3" creationId="{9ABA789A-DB33-4E60-840E-5C8AEF4A71F4}"/>
          </ac:spMkLst>
        </pc:spChg>
        <pc:spChg chg="mod">
          <ac:chgData name="Cliff Baluyot" userId="a4bab3cc-0358-4d8e-991e-b97776627831" providerId="ADAL" clId="{040FF9DF-58F7-4075-99B6-0474CCAEF796}" dt="2021-05-08T19:44:14.795" v="203" actId="207"/>
          <ac:spMkLst>
            <pc:docMk/>
            <pc:sldMk cId="4287581781" sldId="323"/>
            <ac:spMk id="5" creationId="{EA64F422-6F5A-40D8-9339-9AC267B90169}"/>
          </ac:spMkLst>
        </pc:spChg>
      </pc:sldChg>
      <pc:sldChg chg="addSp delSp modSp mod setBg">
        <pc:chgData name="Cliff Baluyot" userId="a4bab3cc-0358-4d8e-991e-b97776627831" providerId="ADAL" clId="{040FF9DF-58F7-4075-99B6-0474CCAEF796}" dt="2021-05-09T09:08:22.538" v="276"/>
        <pc:sldMkLst>
          <pc:docMk/>
          <pc:sldMk cId="2567693077" sldId="324"/>
        </pc:sldMkLst>
        <pc:spChg chg="mod">
          <ac:chgData name="Cliff Baluyot" userId="a4bab3cc-0358-4d8e-991e-b97776627831" providerId="ADAL" clId="{040FF9DF-58F7-4075-99B6-0474CCAEF796}" dt="2021-05-08T19:44:46.982" v="211" actId="1076"/>
          <ac:spMkLst>
            <pc:docMk/>
            <pc:sldMk cId="2567693077" sldId="324"/>
            <ac:spMk id="6" creationId="{3D038C01-D32B-4BBB-9979-07C8EFDC19FA}"/>
          </ac:spMkLst>
        </pc:spChg>
        <pc:spChg chg="mod">
          <ac:chgData name="Cliff Baluyot" userId="a4bab3cc-0358-4d8e-991e-b97776627831" providerId="ADAL" clId="{040FF9DF-58F7-4075-99B6-0474CCAEF796}" dt="2021-05-08T19:44:40.686" v="209" actId="207"/>
          <ac:spMkLst>
            <pc:docMk/>
            <pc:sldMk cId="2567693077" sldId="324"/>
            <ac:spMk id="7" creationId="{BA0C3B83-FE75-413E-A137-2566BEC93FAD}"/>
          </ac:spMkLst>
        </pc:spChg>
        <pc:spChg chg="mod">
          <ac:chgData name="Cliff Baluyot" userId="a4bab3cc-0358-4d8e-991e-b97776627831" providerId="ADAL" clId="{040FF9DF-58F7-4075-99B6-0474CCAEF796}" dt="2021-05-08T19:44:53.191" v="212" actId="207"/>
          <ac:spMkLst>
            <pc:docMk/>
            <pc:sldMk cId="2567693077" sldId="324"/>
            <ac:spMk id="9" creationId="{72EAA518-7E8D-4BE4-BF96-CEC448FA7227}"/>
          </ac:spMkLst>
        </pc:spChg>
        <pc:picChg chg="add mod">
          <ac:chgData name="Cliff Baluyot" userId="a4bab3cc-0358-4d8e-991e-b97776627831" providerId="ADAL" clId="{040FF9DF-58F7-4075-99B6-0474CCAEF796}" dt="2021-05-09T09:08:22.538" v="276"/>
          <ac:picMkLst>
            <pc:docMk/>
            <pc:sldMk cId="2567693077" sldId="324"/>
            <ac:picMk id="8" creationId="{2957FB2F-8FA0-4D27-9195-4DD3630E56F5}"/>
          </ac:picMkLst>
        </pc:picChg>
        <pc:picChg chg="del">
          <ac:chgData name="Cliff Baluyot" userId="a4bab3cc-0358-4d8e-991e-b97776627831" providerId="ADAL" clId="{040FF9DF-58F7-4075-99B6-0474CCAEF796}" dt="2021-05-09T09:08:22.307" v="275" actId="478"/>
          <ac:picMkLst>
            <pc:docMk/>
            <pc:sldMk cId="2567693077" sldId="324"/>
            <ac:picMk id="10" creationId="{161BD25D-F376-4D2E-8A58-B65F4AA6A4BB}"/>
          </ac:picMkLst>
        </pc:picChg>
      </pc:sldChg>
      <pc:sldChg chg="modSp mod setBg">
        <pc:chgData name="Cliff Baluyot" userId="a4bab3cc-0358-4d8e-991e-b97776627831" providerId="ADAL" clId="{040FF9DF-58F7-4075-99B6-0474CCAEF796}" dt="2021-05-09T10:57:49.349" v="361"/>
        <pc:sldMkLst>
          <pc:docMk/>
          <pc:sldMk cId="422007190" sldId="326"/>
        </pc:sldMkLst>
        <pc:spChg chg="mod">
          <ac:chgData name="Cliff Baluyot" userId="a4bab3cc-0358-4d8e-991e-b97776627831" providerId="ADAL" clId="{040FF9DF-58F7-4075-99B6-0474CCAEF796}" dt="2021-05-09T10:57:39.752" v="360" actId="207"/>
          <ac:spMkLst>
            <pc:docMk/>
            <pc:sldMk cId="422007190" sldId="326"/>
            <ac:spMk id="2" creationId="{C54E16C4-8E88-4788-939C-687DC13FBBAF}"/>
          </ac:spMkLst>
        </pc:spChg>
        <pc:spChg chg="mod">
          <ac:chgData name="Cliff Baluyot" userId="a4bab3cc-0358-4d8e-991e-b97776627831" providerId="ADAL" clId="{040FF9DF-58F7-4075-99B6-0474CCAEF796}" dt="2021-05-08T19:43:51.573" v="198" actId="207"/>
          <ac:spMkLst>
            <pc:docMk/>
            <pc:sldMk cId="422007190" sldId="326"/>
            <ac:spMk id="3" creationId="{9ABA789A-DB33-4E60-840E-5C8AEF4A71F4}"/>
          </ac:spMkLst>
        </pc:spChg>
        <pc:spChg chg="mod">
          <ac:chgData name="Cliff Baluyot" userId="a4bab3cc-0358-4d8e-991e-b97776627831" providerId="ADAL" clId="{040FF9DF-58F7-4075-99B6-0474CCAEF796}" dt="2021-05-08T19:44:27.439" v="206" actId="207"/>
          <ac:spMkLst>
            <pc:docMk/>
            <pc:sldMk cId="422007190" sldId="326"/>
            <ac:spMk id="5" creationId="{AF78AB86-1962-4FD6-BF8E-C4C18144DF7F}"/>
          </ac:spMkLst>
        </pc:spChg>
      </pc:sldChg>
      <pc:sldChg chg="addSp delSp modSp mod setBg">
        <pc:chgData name="Cliff Baluyot" userId="a4bab3cc-0358-4d8e-991e-b97776627831" providerId="ADAL" clId="{040FF9DF-58F7-4075-99B6-0474CCAEF796}" dt="2021-05-09T09:11:23.473" v="315"/>
        <pc:sldMkLst>
          <pc:docMk/>
          <pc:sldMk cId="414622669" sldId="327"/>
        </pc:sldMkLst>
        <pc:spChg chg="mod">
          <ac:chgData name="Cliff Baluyot" userId="a4bab3cc-0358-4d8e-991e-b97776627831" providerId="ADAL" clId="{040FF9DF-58F7-4075-99B6-0474CCAEF796}" dt="2021-05-08T19:45:08.567" v="214" actId="207"/>
          <ac:spMkLst>
            <pc:docMk/>
            <pc:sldMk cId="414622669" sldId="327"/>
            <ac:spMk id="6" creationId="{3D038C01-D32B-4BBB-9979-07C8EFDC19FA}"/>
          </ac:spMkLst>
        </pc:spChg>
        <pc:spChg chg="mod">
          <ac:chgData name="Cliff Baluyot" userId="a4bab3cc-0358-4d8e-991e-b97776627831" providerId="ADAL" clId="{040FF9DF-58F7-4075-99B6-0474CCAEF796}" dt="2021-05-08T19:45:12.460" v="215" actId="207"/>
          <ac:spMkLst>
            <pc:docMk/>
            <pc:sldMk cId="414622669" sldId="327"/>
            <ac:spMk id="7" creationId="{BA0C3B83-FE75-413E-A137-2566BEC93FAD}"/>
          </ac:spMkLst>
        </pc:spChg>
        <pc:spChg chg="mod">
          <ac:chgData name="Cliff Baluyot" userId="a4bab3cc-0358-4d8e-991e-b97776627831" providerId="ADAL" clId="{040FF9DF-58F7-4075-99B6-0474CCAEF796}" dt="2021-05-08T19:45:20.310" v="217" actId="207"/>
          <ac:spMkLst>
            <pc:docMk/>
            <pc:sldMk cId="414622669" sldId="327"/>
            <ac:spMk id="9" creationId="{72EAA518-7E8D-4BE4-BF96-CEC448FA7227}"/>
          </ac:spMkLst>
        </pc:spChg>
        <pc:picChg chg="add mod">
          <ac:chgData name="Cliff Baluyot" userId="a4bab3cc-0358-4d8e-991e-b97776627831" providerId="ADAL" clId="{040FF9DF-58F7-4075-99B6-0474CCAEF796}" dt="2021-05-09T09:11:23.473" v="315"/>
          <ac:picMkLst>
            <pc:docMk/>
            <pc:sldMk cId="414622669" sldId="327"/>
            <ac:picMk id="8" creationId="{83269D24-3E54-441C-9D3A-124D3755CDFA}"/>
          </ac:picMkLst>
        </pc:picChg>
        <pc:picChg chg="del mod">
          <ac:chgData name="Cliff Baluyot" userId="a4bab3cc-0358-4d8e-991e-b97776627831" providerId="ADAL" clId="{040FF9DF-58F7-4075-99B6-0474CCAEF796}" dt="2021-05-09T09:11:23.273" v="314" actId="478"/>
          <ac:picMkLst>
            <pc:docMk/>
            <pc:sldMk cId="414622669" sldId="327"/>
            <ac:picMk id="11" creationId="{D408D09F-0A5F-4578-BDEC-93102C9790D8}"/>
          </ac:picMkLst>
        </pc:picChg>
      </pc:sldChg>
      <pc:sldChg chg="modSp mod setBg">
        <pc:chgData name="Cliff Baluyot" userId="a4bab3cc-0358-4d8e-991e-b97776627831" providerId="ADAL" clId="{040FF9DF-58F7-4075-99B6-0474CCAEF796}" dt="2021-05-09T10:58:06.848" v="363"/>
        <pc:sldMkLst>
          <pc:docMk/>
          <pc:sldMk cId="2575190453" sldId="328"/>
        </pc:sldMkLst>
        <pc:spChg chg="mod">
          <ac:chgData name="Cliff Baluyot" userId="a4bab3cc-0358-4d8e-991e-b97776627831" providerId="ADAL" clId="{040FF9DF-58F7-4075-99B6-0474CCAEF796}" dt="2021-05-09T10:58:02.784" v="362" actId="207"/>
          <ac:spMkLst>
            <pc:docMk/>
            <pc:sldMk cId="2575190453" sldId="328"/>
            <ac:spMk id="2" creationId="{C54E16C4-8E88-4788-939C-687DC13FBBAF}"/>
          </ac:spMkLst>
        </pc:spChg>
        <pc:spChg chg="mod">
          <ac:chgData name="Cliff Baluyot" userId="a4bab3cc-0358-4d8e-991e-b97776627831" providerId="ADAL" clId="{040FF9DF-58F7-4075-99B6-0474CCAEF796}" dt="2021-05-08T19:43:43.311" v="197" actId="207"/>
          <ac:spMkLst>
            <pc:docMk/>
            <pc:sldMk cId="2575190453" sldId="328"/>
            <ac:spMk id="3" creationId="{9ABA789A-DB33-4E60-840E-5C8AEF4A71F4}"/>
          </ac:spMkLst>
        </pc:spChg>
        <pc:spChg chg="mod">
          <ac:chgData name="Cliff Baluyot" userId="a4bab3cc-0358-4d8e-991e-b97776627831" providerId="ADAL" clId="{040FF9DF-58F7-4075-99B6-0474CCAEF796}" dt="2021-05-08T19:44:21.879" v="205" actId="207"/>
          <ac:spMkLst>
            <pc:docMk/>
            <pc:sldMk cId="2575190453" sldId="328"/>
            <ac:spMk id="5" creationId="{EA64F422-6F5A-40D8-9339-9AC267B90169}"/>
          </ac:spMkLst>
        </pc:spChg>
      </pc:sldChg>
      <pc:sldChg chg="modSp add del mod">
        <pc:chgData name="Cliff Baluyot" userId="a4bab3cc-0358-4d8e-991e-b97776627831" providerId="ADAL" clId="{040FF9DF-58F7-4075-99B6-0474CCAEF796}" dt="2021-05-08T19:27:33.154" v="89" actId="2696"/>
        <pc:sldMkLst>
          <pc:docMk/>
          <pc:sldMk cId="3092030098" sldId="347"/>
        </pc:sldMkLst>
        <pc:spChg chg="mod">
          <ac:chgData name="Cliff Baluyot" userId="a4bab3cc-0358-4d8e-991e-b97776627831" providerId="ADAL" clId="{040FF9DF-58F7-4075-99B6-0474CCAEF796}" dt="2021-05-08T19:27:24.989" v="88" actId="207"/>
          <ac:spMkLst>
            <pc:docMk/>
            <pc:sldMk cId="3092030098" sldId="347"/>
            <ac:spMk id="21" creationId="{81B289A2-506A-48B6-AC86-1F596034D3F2}"/>
          </ac:spMkLst>
        </pc:spChg>
      </pc:sldChg>
      <pc:sldMasterChg chg="del delSldLayout">
        <pc:chgData name="Cliff Baluyot" userId="a4bab3cc-0358-4d8e-991e-b97776627831" providerId="ADAL" clId="{040FF9DF-58F7-4075-99B6-0474CCAEF796}" dt="2021-05-08T19:27:33.154" v="89" actId="2696"/>
        <pc:sldMasterMkLst>
          <pc:docMk/>
          <pc:sldMasterMk cId="3427504802" sldId="2147483668"/>
        </pc:sldMasterMkLst>
        <pc:sldLayoutChg chg="del">
          <pc:chgData name="Cliff Baluyot" userId="a4bab3cc-0358-4d8e-991e-b97776627831" providerId="ADAL" clId="{040FF9DF-58F7-4075-99B6-0474CCAEF796}" dt="2021-05-08T19:27:33.154" v="89" actId="2696"/>
          <pc:sldLayoutMkLst>
            <pc:docMk/>
            <pc:sldMasterMk cId="3427504802" sldId="2147483668"/>
            <pc:sldLayoutMk cId="2135878508" sldId="2147483669"/>
          </pc:sldLayoutMkLst>
        </pc:sldLayoutChg>
        <pc:sldLayoutChg chg="del">
          <pc:chgData name="Cliff Baluyot" userId="a4bab3cc-0358-4d8e-991e-b97776627831" providerId="ADAL" clId="{040FF9DF-58F7-4075-99B6-0474CCAEF796}" dt="2021-05-08T19:27:33.154" v="89" actId="2696"/>
          <pc:sldLayoutMkLst>
            <pc:docMk/>
            <pc:sldMasterMk cId="3427504802" sldId="2147483668"/>
            <pc:sldLayoutMk cId="1286658208" sldId="2147483670"/>
          </pc:sldLayoutMkLst>
        </pc:sldLayoutChg>
        <pc:sldLayoutChg chg="del">
          <pc:chgData name="Cliff Baluyot" userId="a4bab3cc-0358-4d8e-991e-b97776627831" providerId="ADAL" clId="{040FF9DF-58F7-4075-99B6-0474CCAEF796}" dt="2021-05-08T19:27:33.154" v="89" actId="2696"/>
          <pc:sldLayoutMkLst>
            <pc:docMk/>
            <pc:sldMasterMk cId="3427504802" sldId="2147483668"/>
            <pc:sldLayoutMk cId="1170176875" sldId="2147483671"/>
          </pc:sldLayoutMkLst>
        </pc:sldLayoutChg>
        <pc:sldLayoutChg chg="del">
          <pc:chgData name="Cliff Baluyot" userId="a4bab3cc-0358-4d8e-991e-b97776627831" providerId="ADAL" clId="{040FF9DF-58F7-4075-99B6-0474CCAEF796}" dt="2021-05-08T19:27:33.154" v="89" actId="2696"/>
          <pc:sldLayoutMkLst>
            <pc:docMk/>
            <pc:sldMasterMk cId="3427504802" sldId="2147483668"/>
            <pc:sldLayoutMk cId="878486037" sldId="2147483672"/>
          </pc:sldLayoutMkLst>
        </pc:sldLayoutChg>
        <pc:sldLayoutChg chg="del">
          <pc:chgData name="Cliff Baluyot" userId="a4bab3cc-0358-4d8e-991e-b97776627831" providerId="ADAL" clId="{040FF9DF-58F7-4075-99B6-0474CCAEF796}" dt="2021-05-08T19:27:33.154" v="89" actId="2696"/>
          <pc:sldLayoutMkLst>
            <pc:docMk/>
            <pc:sldMasterMk cId="3427504802" sldId="2147483668"/>
            <pc:sldLayoutMk cId="3864020397" sldId="2147483673"/>
          </pc:sldLayoutMkLst>
        </pc:sldLayoutChg>
        <pc:sldLayoutChg chg="del">
          <pc:chgData name="Cliff Baluyot" userId="a4bab3cc-0358-4d8e-991e-b97776627831" providerId="ADAL" clId="{040FF9DF-58F7-4075-99B6-0474CCAEF796}" dt="2021-05-08T19:27:33.154" v="89" actId="2696"/>
          <pc:sldLayoutMkLst>
            <pc:docMk/>
            <pc:sldMasterMk cId="3427504802" sldId="2147483668"/>
            <pc:sldLayoutMk cId="4066777105" sldId="2147483674"/>
          </pc:sldLayoutMkLst>
        </pc:sldLayoutChg>
        <pc:sldLayoutChg chg="del">
          <pc:chgData name="Cliff Baluyot" userId="a4bab3cc-0358-4d8e-991e-b97776627831" providerId="ADAL" clId="{040FF9DF-58F7-4075-99B6-0474CCAEF796}" dt="2021-05-08T19:27:33.154" v="89" actId="2696"/>
          <pc:sldLayoutMkLst>
            <pc:docMk/>
            <pc:sldMasterMk cId="3427504802" sldId="2147483668"/>
            <pc:sldLayoutMk cId="728187858" sldId="2147483675"/>
          </pc:sldLayoutMkLst>
        </pc:sldLayoutChg>
        <pc:sldLayoutChg chg="del">
          <pc:chgData name="Cliff Baluyot" userId="a4bab3cc-0358-4d8e-991e-b97776627831" providerId="ADAL" clId="{040FF9DF-58F7-4075-99B6-0474CCAEF796}" dt="2021-05-08T19:27:33.154" v="89" actId="2696"/>
          <pc:sldLayoutMkLst>
            <pc:docMk/>
            <pc:sldMasterMk cId="3427504802" sldId="2147483668"/>
            <pc:sldLayoutMk cId="2780472023" sldId="2147483676"/>
          </pc:sldLayoutMkLst>
        </pc:sldLayoutChg>
      </pc:sldMasterChg>
    </pc:docChg>
  </pc:docChgLst>
  <pc:docChgLst>
    <pc:chgData name="Kristin Åmodt" userId="S::kramo@statped.no::1c98e511-9767-446e-a1a5-9842134a6e36" providerId="AD" clId="Web-{3B7C5E79-8D57-4A27-AA39-44EDC01BA13E}"/>
    <pc:docChg chg="modSld">
      <pc:chgData name="Kristin Åmodt" userId="S::kramo@statped.no::1c98e511-9767-446e-a1a5-9842134a6e36" providerId="AD" clId="Web-{3B7C5E79-8D57-4A27-AA39-44EDC01BA13E}" dt="2021-05-28T15:19:52.474" v="42"/>
      <pc:docMkLst>
        <pc:docMk/>
      </pc:docMkLst>
      <pc:sldChg chg="delCm">
        <pc:chgData name="Kristin Åmodt" userId="S::kramo@statped.no::1c98e511-9767-446e-a1a5-9842134a6e36" providerId="AD" clId="Web-{3B7C5E79-8D57-4A27-AA39-44EDC01BA13E}" dt="2021-05-28T15:14:57.581" v="1"/>
        <pc:sldMkLst>
          <pc:docMk/>
          <pc:sldMk cId="2602246923" sldId="293"/>
        </pc:sldMkLst>
      </pc:sldChg>
      <pc:sldChg chg="delCm">
        <pc:chgData name="Kristin Åmodt" userId="S::kramo@statped.no::1c98e511-9767-446e-a1a5-9842134a6e36" providerId="AD" clId="Web-{3B7C5E79-8D57-4A27-AA39-44EDC01BA13E}" dt="2021-05-28T15:15:09.815" v="2"/>
        <pc:sldMkLst>
          <pc:docMk/>
          <pc:sldMk cId="2458698573" sldId="294"/>
        </pc:sldMkLst>
      </pc:sldChg>
      <pc:sldChg chg="delCm">
        <pc:chgData name="Kristin Åmodt" userId="S::kramo@statped.no::1c98e511-9767-446e-a1a5-9842134a6e36" providerId="AD" clId="Web-{3B7C5E79-8D57-4A27-AA39-44EDC01BA13E}" dt="2021-05-28T15:14:31.049" v="0"/>
        <pc:sldMkLst>
          <pc:docMk/>
          <pc:sldMk cId="4268288078" sldId="305"/>
        </pc:sldMkLst>
      </pc:sldChg>
      <pc:sldChg chg="modSp delCm">
        <pc:chgData name="Kristin Åmodt" userId="S::kramo@statped.no::1c98e511-9767-446e-a1a5-9842134a6e36" providerId="AD" clId="Web-{3B7C5E79-8D57-4A27-AA39-44EDC01BA13E}" dt="2021-05-28T15:16:18.863" v="9"/>
        <pc:sldMkLst>
          <pc:docMk/>
          <pc:sldMk cId="1601868212" sldId="308"/>
        </pc:sldMkLst>
        <pc:spChg chg="mod">
          <ac:chgData name="Kristin Åmodt" userId="S::kramo@statped.no::1c98e511-9767-446e-a1a5-9842134a6e36" providerId="AD" clId="Web-{3B7C5E79-8D57-4A27-AA39-44EDC01BA13E}" dt="2021-05-28T15:15:58.956" v="6" actId="20577"/>
          <ac:spMkLst>
            <pc:docMk/>
            <pc:sldMk cId="1601868212" sldId="308"/>
            <ac:spMk id="14" creationId="{E713288B-EB80-455B-91F6-D848C64F78A0}"/>
          </ac:spMkLst>
        </pc:spChg>
        <pc:spChg chg="mod">
          <ac:chgData name="Kristin Åmodt" userId="S::kramo@statped.no::1c98e511-9767-446e-a1a5-9842134a6e36" providerId="AD" clId="Web-{3B7C5E79-8D57-4A27-AA39-44EDC01BA13E}" dt="2021-05-28T15:16:15.363" v="8" actId="20577"/>
          <ac:spMkLst>
            <pc:docMk/>
            <pc:sldMk cId="1601868212" sldId="308"/>
            <ac:spMk id="19" creationId="{0DB41509-428B-49DC-9F58-D62AC6EEF695}"/>
          </ac:spMkLst>
        </pc:spChg>
      </pc:sldChg>
      <pc:sldChg chg="modSp">
        <pc:chgData name="Kristin Åmodt" userId="S::kramo@statped.no::1c98e511-9767-446e-a1a5-9842134a6e36" providerId="AD" clId="Web-{3B7C5E79-8D57-4A27-AA39-44EDC01BA13E}" dt="2021-05-28T15:18:16.801" v="29" actId="20577"/>
        <pc:sldMkLst>
          <pc:docMk/>
          <pc:sldMk cId="778947757" sldId="321"/>
        </pc:sldMkLst>
        <pc:spChg chg="mod">
          <ac:chgData name="Kristin Åmodt" userId="S::kramo@statped.no::1c98e511-9767-446e-a1a5-9842134a6e36" providerId="AD" clId="Web-{3B7C5E79-8D57-4A27-AA39-44EDC01BA13E}" dt="2021-05-28T15:18:16.801" v="29" actId="20577"/>
          <ac:spMkLst>
            <pc:docMk/>
            <pc:sldMk cId="778947757" sldId="321"/>
            <ac:spMk id="7" creationId="{BA0C3B83-FE75-413E-A137-2566BEC93FAD}"/>
          </ac:spMkLst>
        </pc:spChg>
      </pc:sldChg>
      <pc:sldChg chg="modSp addCm">
        <pc:chgData name="Kristin Åmodt" userId="S::kramo@statped.no::1c98e511-9767-446e-a1a5-9842134a6e36" providerId="AD" clId="Web-{3B7C5E79-8D57-4A27-AA39-44EDC01BA13E}" dt="2021-05-28T15:19:52.474" v="42"/>
        <pc:sldMkLst>
          <pc:docMk/>
          <pc:sldMk cId="138403728" sldId="322"/>
        </pc:sldMkLst>
        <pc:spChg chg="mod">
          <ac:chgData name="Kristin Åmodt" userId="S::kramo@statped.no::1c98e511-9767-446e-a1a5-9842134a6e36" providerId="AD" clId="Web-{3B7C5E79-8D57-4A27-AA39-44EDC01BA13E}" dt="2021-05-28T15:19:36.693" v="41" actId="20577"/>
          <ac:spMkLst>
            <pc:docMk/>
            <pc:sldMk cId="138403728" sldId="322"/>
            <ac:spMk id="2" creationId="{C54E16C4-8E88-4788-939C-687DC13FBBAF}"/>
          </ac:spMkLst>
        </pc:spChg>
      </pc:sldChg>
    </pc:docChg>
  </pc:docChgLst>
  <pc:docChgLst>
    <pc:chgData name="Tone Merethe Kolstad Kvalø" userId="c91efdd2-361f-438e-a4a6-88c8696d47e1" providerId="ADAL" clId="{5972E329-914B-D14F-9E5E-2396C0DBE789}"/>
    <pc:docChg chg="">
      <pc:chgData name="Tone Merethe Kolstad Kvalø" userId="c91efdd2-361f-438e-a4a6-88c8696d47e1" providerId="ADAL" clId="{5972E329-914B-D14F-9E5E-2396C0DBE789}" dt="2021-05-28T15:44:04.507" v="1" actId="27834"/>
      <pc:docMkLst>
        <pc:docMk/>
      </pc:docMkLst>
      <pc:sldChg chg="addCm">
        <pc:chgData name="Tone Merethe Kolstad Kvalø" userId="c91efdd2-361f-438e-a4a6-88c8696d47e1" providerId="ADAL" clId="{5972E329-914B-D14F-9E5E-2396C0DBE789}" dt="2021-05-27T19:07:00.838" v="0" actId="27834"/>
        <pc:sldMkLst>
          <pc:docMk/>
          <pc:sldMk cId="4268288078" sldId="305"/>
        </pc:sldMkLst>
      </pc:sldChg>
      <pc:sldChg chg="addCm">
        <pc:chgData name="Tone Merethe Kolstad Kvalø" userId="c91efdd2-361f-438e-a4a6-88c8696d47e1" providerId="ADAL" clId="{5972E329-914B-D14F-9E5E-2396C0DBE789}" dt="2021-05-28T15:44:04.507" v="1" actId="27834"/>
        <pc:sldMkLst>
          <pc:docMk/>
          <pc:sldMk cId="138403728" sldId="322"/>
        </pc:sldMkLst>
      </pc:sldChg>
    </pc:docChg>
  </pc:docChgLst>
  <pc:docChgLst>
    <pc:chgData name="Siw Klemetsen" userId="S::siktr@statped.no::ce8339b9-61e6-4628-9cc5-2d3566eb0df7" providerId="AD" clId="Web-{DD5BE65D-FA97-40D1-8D91-FFA0DF450CB2}"/>
    <pc:docChg chg="modSld">
      <pc:chgData name="Siw Klemetsen" userId="S::siktr@statped.no::ce8339b9-61e6-4628-9cc5-2d3566eb0df7" providerId="AD" clId="Web-{DD5BE65D-FA97-40D1-8D91-FFA0DF450CB2}" dt="2021-06-01T10:25:50.963" v="8" actId="1076"/>
      <pc:docMkLst>
        <pc:docMk/>
      </pc:docMkLst>
      <pc:sldChg chg="modSp">
        <pc:chgData name="Siw Klemetsen" userId="S::siktr@statped.no::ce8339b9-61e6-4628-9cc5-2d3566eb0df7" providerId="AD" clId="Web-{DD5BE65D-FA97-40D1-8D91-FFA0DF450CB2}" dt="2021-06-01T10:25:50.963" v="8" actId="1076"/>
        <pc:sldMkLst>
          <pc:docMk/>
          <pc:sldMk cId="2602246923" sldId="293"/>
        </pc:sldMkLst>
        <pc:spChg chg="mod">
          <ac:chgData name="Siw Klemetsen" userId="S::siktr@statped.no::ce8339b9-61e6-4628-9cc5-2d3566eb0df7" providerId="AD" clId="Web-{DD5BE65D-FA97-40D1-8D91-FFA0DF450CB2}" dt="2021-06-01T10:17:10.904" v="5" actId="1076"/>
          <ac:spMkLst>
            <pc:docMk/>
            <pc:sldMk cId="2602246923" sldId="293"/>
            <ac:spMk id="3" creationId="{13D4A52C-1616-4DE9-8F38-FB14C873292F}"/>
          </ac:spMkLst>
        </pc:spChg>
        <pc:picChg chg="mod">
          <ac:chgData name="Siw Klemetsen" userId="S::siktr@statped.no::ce8339b9-61e6-4628-9cc5-2d3566eb0df7" providerId="AD" clId="Web-{DD5BE65D-FA97-40D1-8D91-FFA0DF450CB2}" dt="2021-06-01T10:25:50.963" v="8" actId="1076"/>
          <ac:picMkLst>
            <pc:docMk/>
            <pc:sldMk cId="2602246923" sldId="293"/>
            <ac:picMk id="13" creationId="{2FD6FEF0-DB78-475A-9DF5-37D21E591F2B}"/>
          </ac:picMkLst>
        </pc:picChg>
      </pc:sldChg>
    </pc:docChg>
  </pc:docChgLst>
  <pc:docChgLst>
    <pc:chgData name="Siw Klemetsen" userId="S::siktr@statped.no::ce8339b9-61e6-4628-9cc5-2d3566eb0df7" providerId="AD" clId="Web-{C1963A95-EF4D-45D4-9714-DA40F715D2E3}"/>
    <pc:docChg chg="modSld">
      <pc:chgData name="Siw Klemetsen" userId="S::siktr@statped.no::ce8339b9-61e6-4628-9cc5-2d3566eb0df7" providerId="AD" clId="Web-{C1963A95-EF4D-45D4-9714-DA40F715D2E3}" dt="2021-06-01T10:04:51.380" v="2" actId="1076"/>
      <pc:docMkLst>
        <pc:docMk/>
      </pc:docMkLst>
      <pc:sldChg chg="modSp">
        <pc:chgData name="Siw Klemetsen" userId="S::siktr@statped.no::ce8339b9-61e6-4628-9cc5-2d3566eb0df7" providerId="AD" clId="Web-{C1963A95-EF4D-45D4-9714-DA40F715D2E3}" dt="2021-06-01T10:04:51.380" v="2" actId="1076"/>
        <pc:sldMkLst>
          <pc:docMk/>
          <pc:sldMk cId="2602246923" sldId="293"/>
        </pc:sldMkLst>
        <pc:spChg chg="mod">
          <ac:chgData name="Siw Klemetsen" userId="S::siktr@statped.no::ce8339b9-61e6-4628-9cc5-2d3566eb0df7" providerId="AD" clId="Web-{C1963A95-EF4D-45D4-9714-DA40F715D2E3}" dt="2021-06-01T10:04:51.380" v="2" actId="1076"/>
          <ac:spMkLst>
            <pc:docMk/>
            <pc:sldMk cId="2602246923" sldId="293"/>
            <ac:spMk id="3" creationId="{13D4A52C-1616-4DE9-8F38-FB14C873292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CAD617-A79E-4A6D-BEB1-700F189C916A}" type="datetime1">
              <a:rPr lang="nb-NO" smtClean="0"/>
              <a:t>01.06.2021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F0D8CC-6079-CB40-AF25-90B118481B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F14290-8A9A-40C6-884B-B27E80723A3E}" type="datetime1">
              <a:rPr lang="nb-NO" noProof="0" smtClean="0"/>
              <a:t>01.06.2021</a:t>
            </a:fld>
            <a:endParaRPr lang="nb-NO" noProof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C4BC9A-56BB-44A7-8CF5-84C4413460D0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518005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844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168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696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321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254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977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1652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963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0726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8400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941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4002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577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2684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73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noProof="1" smtClean="0"/>
              <a:t>4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89155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noProof="1" smtClean="0"/>
              <a:t>5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61780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noProof="1" smtClean="0"/>
              <a:t>6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95352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597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5434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34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98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Legg til tekst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 rtlCol="0"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tekst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nb-NO" noProof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Legg til tittel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gendefinert oppset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Legg til tittel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Legg til tittel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Legg til tekst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Legg til tittel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 noProof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Legg til tittel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 rtlCol="0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Legg til tekst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gendefinert oppset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Legg til tittel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 noProof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gendefinert oppset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k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/>
              <a:t>Legg til tittel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b-NO" noProof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0F4D74B5-6349-437C-AE9E-082817097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83093" flipH="1">
            <a:off x="11136040" y="5337018"/>
            <a:ext cx="1147997" cy="13092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21D37A4-9503-4FA2-8FF3-AF1F760D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668" y="891153"/>
            <a:ext cx="6970662" cy="685800"/>
          </a:xfrm>
        </p:spPr>
        <p:txBody>
          <a:bodyPr/>
          <a:lstStyle/>
          <a:p>
            <a:r>
              <a:rPr lang="nb-NO">
                <a:latin typeface="Museo Slab 300" panose="02000000000000000000" pitchFamily="50" charset="0"/>
              </a:rPr>
              <a:t>Presentasjon om stamming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9BE4586-5608-4B34-A115-BAE83F321E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469044"/>
            <a:ext cx="12192000" cy="388956"/>
          </a:xfrm>
        </p:spPr>
        <p:txBody>
          <a:bodyPr>
            <a:normAutofit/>
          </a:bodyPr>
          <a:lstStyle/>
          <a:p>
            <a:pPr algn="ctr"/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Utviklet av Statped i samarbeid med Nasjonalt taleflytforum, 2021. Basert på </a:t>
            </a:r>
            <a:r>
              <a:rPr lang="nb-NO" sz="1200" i="1">
                <a:latin typeface="Arial" panose="020B0604020202020204" pitchFamily="34" charset="0"/>
                <a:cs typeface="Arial" panose="020B0604020202020204" pitchFamily="34" charset="0"/>
              </a:rPr>
              <a:t>Classroom Presentation on Stuttering </a:t>
            </a:r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(McGill , Rodriguez &amp; Bloemhof, 2019)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34099ABA-1EB1-4732-9A0B-A12ABA08A1C4}"/>
              </a:ext>
            </a:extLst>
          </p:cNvPr>
          <p:cNvSpPr/>
          <p:nvPr/>
        </p:nvSpPr>
        <p:spPr>
          <a:xfrm>
            <a:off x="1877290" y="2009214"/>
            <a:ext cx="8437418" cy="875302"/>
          </a:xfrm>
          <a:prstGeom prst="roundRect">
            <a:avLst/>
          </a:prstGeom>
          <a:solidFill>
            <a:srgbClr val="9D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Bruk denne malen til å lage en presentasjon om stamming som du kan </a:t>
            </a:r>
          </a:p>
          <a:p>
            <a:pPr algn="ctr"/>
            <a:r>
              <a:rPr lang="nb-NO">
                <a:latin typeface="Arial"/>
                <a:cs typeface="Arial"/>
              </a:rPr>
              <a:t>dele med klassen. Logopeden din kan hjelpe deg med å lage den slik du vil </a:t>
            </a:r>
            <a:r>
              <a:rPr lang="nb-NO">
                <a:sym typeface="Wingdings" panose="05000000000000000000" pitchFamily="2" charset="2"/>
              </a:rPr>
              <a:t></a:t>
            </a:r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0E39FC8-ED70-49EE-847D-A55CFDE0E333}"/>
              </a:ext>
            </a:extLst>
          </p:cNvPr>
          <p:cNvSpPr/>
          <p:nvPr/>
        </p:nvSpPr>
        <p:spPr>
          <a:xfrm>
            <a:off x="2496220" y="3316777"/>
            <a:ext cx="2237580" cy="2237580"/>
          </a:xfrm>
          <a:prstGeom prst="ellipse">
            <a:avLst/>
          </a:prstGeom>
          <a:solidFill>
            <a:srgbClr val="9D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Fyll ut de tomme feltene slik at de passer deg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1DD9691-77D1-43F9-971E-E4575B723282}"/>
              </a:ext>
            </a:extLst>
          </p:cNvPr>
          <p:cNvSpPr/>
          <p:nvPr/>
        </p:nvSpPr>
        <p:spPr>
          <a:xfrm>
            <a:off x="7458200" y="3316777"/>
            <a:ext cx="2237580" cy="2237580"/>
          </a:xfrm>
          <a:prstGeom prst="ellipse">
            <a:avLst/>
          </a:prstGeom>
          <a:solidFill>
            <a:srgbClr val="9D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Slett deler eller sider som ikke passer deg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5B29410-76FD-43B8-8CA0-CD66132235B3}"/>
              </a:ext>
            </a:extLst>
          </p:cNvPr>
          <p:cNvSpPr/>
          <p:nvPr/>
        </p:nvSpPr>
        <p:spPr>
          <a:xfrm>
            <a:off x="4977209" y="3316777"/>
            <a:ext cx="2237580" cy="2237580"/>
          </a:xfrm>
          <a:prstGeom prst="ellipse">
            <a:avLst/>
          </a:prstGeom>
          <a:solidFill>
            <a:srgbClr val="9D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Legg til tekst, bilde, film, lydklipp eller musikk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9F65B5B4-37B4-4F0B-8D94-7D30F7F8A2AC}"/>
              </a:ext>
            </a:extLst>
          </p:cNvPr>
          <p:cNvGrpSpPr/>
          <p:nvPr/>
        </p:nvGrpSpPr>
        <p:grpSpPr>
          <a:xfrm>
            <a:off x="10469390" y="5858622"/>
            <a:ext cx="1056900" cy="327613"/>
            <a:chOff x="10309754" y="4703570"/>
            <a:chExt cx="1409481" cy="436904"/>
          </a:xfrm>
          <a:solidFill>
            <a:srgbClr val="6B1C68"/>
          </a:solidFill>
        </p:grpSpPr>
        <p:sp>
          <p:nvSpPr>
            <p:cNvPr id="9" name="Terminator 8">
              <a:extLst>
                <a:ext uri="{FF2B5EF4-FFF2-40B4-BE49-F238E27FC236}">
                  <a16:creationId xmlns:a16="http://schemas.microsoft.com/office/drawing/2014/main" id="{76366136-C38A-4784-B07D-4D964C24A68D}"/>
                </a:ext>
              </a:extLst>
            </p:cNvPr>
            <p:cNvSpPr/>
            <p:nvPr/>
          </p:nvSpPr>
          <p:spPr>
            <a:xfrm>
              <a:off x="10309754" y="4703570"/>
              <a:ext cx="1196316" cy="436904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Lykke til!</a:t>
              </a:r>
            </a:p>
          </p:txBody>
        </p:sp>
        <p:sp>
          <p:nvSpPr>
            <p:cNvPr id="10" name="Likebent trekant 9">
              <a:extLst>
                <a:ext uri="{FF2B5EF4-FFF2-40B4-BE49-F238E27FC236}">
                  <a16:creationId xmlns:a16="http://schemas.microsoft.com/office/drawing/2014/main" id="{BAB7AE79-FA84-43AA-9E95-26920861CC80}"/>
                </a:ext>
              </a:extLst>
            </p:cNvPr>
            <p:cNvSpPr/>
            <p:nvPr/>
          </p:nvSpPr>
          <p:spPr>
            <a:xfrm rot="5400000">
              <a:off x="11502669" y="4854301"/>
              <a:ext cx="148846" cy="284287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26828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18" y="984416"/>
            <a:ext cx="4785360" cy="653547"/>
          </a:xfrm>
        </p:spPr>
        <p:txBody>
          <a:bodyPr rtlCol="0">
            <a:normAutofit/>
          </a:bodyPr>
          <a:lstStyle/>
          <a:p>
            <a:pPr rtl="0"/>
            <a:r>
              <a:rPr lang="nb-NO" noProof="1">
                <a:latin typeface="Museo Slab 300" panose="02000000000000000000"/>
              </a:rPr>
              <a:t>Hemmelig person 1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3D038C01-D32B-4BBB-9979-07C8EFDC19FA}"/>
              </a:ext>
            </a:extLst>
          </p:cNvPr>
          <p:cNvSpPr/>
          <p:nvPr/>
        </p:nvSpPr>
        <p:spPr>
          <a:xfrm>
            <a:off x="1868836" y="2561094"/>
            <a:ext cx="8454325" cy="3221710"/>
          </a:xfrm>
          <a:prstGeom prst="roundRect">
            <a:avLst/>
          </a:prstGeom>
          <a:solidFill>
            <a:srgbClr val="6B1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18B975D-6B80-49CE-AD41-524AAD99BFE5}"/>
              </a:ext>
            </a:extLst>
          </p:cNvPr>
          <p:cNvSpPr txBox="1"/>
          <p:nvPr/>
        </p:nvSpPr>
        <p:spPr>
          <a:xfrm rot="20066439">
            <a:off x="2590185" y="3272815"/>
            <a:ext cx="105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0233FF4-A5CA-42AC-B5D3-0E70220B1EBE}"/>
              </a:ext>
            </a:extLst>
          </p:cNvPr>
          <p:cNvSpPr txBox="1"/>
          <p:nvPr/>
        </p:nvSpPr>
        <p:spPr>
          <a:xfrm rot="1524231">
            <a:off x="4277392" y="3528491"/>
            <a:ext cx="95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</a:t>
            </a:r>
            <a:endParaRPr lang="nb-NO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95881FA-D2B5-4359-A466-EB8FD1489416}"/>
              </a:ext>
            </a:extLst>
          </p:cNvPr>
          <p:cNvSpPr txBox="1"/>
          <p:nvPr/>
        </p:nvSpPr>
        <p:spPr>
          <a:xfrm rot="20874556">
            <a:off x="2631099" y="4577264"/>
            <a:ext cx="177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1B7349-6B70-47C2-AB52-74F7D4E7499E}"/>
              </a:ext>
            </a:extLst>
          </p:cNvPr>
          <p:cNvSpPr txBox="1"/>
          <p:nvPr/>
        </p:nvSpPr>
        <p:spPr>
          <a:xfrm rot="21212485">
            <a:off x="5955821" y="4284183"/>
            <a:ext cx="154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Rødt hår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AC98296-ABDF-4A54-9399-23442524F6E2}"/>
              </a:ext>
            </a:extLst>
          </p:cNvPr>
          <p:cNvSpPr txBox="1"/>
          <p:nvPr/>
        </p:nvSpPr>
        <p:spPr>
          <a:xfrm rot="2197060">
            <a:off x="8493085" y="3725420"/>
            <a:ext cx="99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Briller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AE5DA5D2-21E6-425A-B3EC-1796BE93FFB6}"/>
              </a:ext>
            </a:extLst>
          </p:cNvPr>
          <p:cNvGrpSpPr/>
          <p:nvPr/>
        </p:nvGrpSpPr>
        <p:grpSpPr>
          <a:xfrm>
            <a:off x="5636181" y="2730201"/>
            <a:ext cx="2873179" cy="720589"/>
            <a:chOff x="5636181" y="2730201"/>
            <a:chExt cx="2873179" cy="720589"/>
          </a:xfrm>
        </p:grpSpPr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E713288B-EB80-455B-91F6-D848C64F78A0}"/>
                </a:ext>
              </a:extLst>
            </p:cNvPr>
            <p:cNvSpPr txBox="1"/>
            <p:nvPr/>
          </p:nvSpPr>
          <p:spPr>
            <a:xfrm rot="20874556">
              <a:off x="5636181" y="2989125"/>
              <a:ext cx="287317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b-NO" sz="2400" err="1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Thinking</a:t>
              </a:r>
              <a:r>
                <a:rPr lang="nb-NO" sz="2400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nb-NO" sz="2400" err="1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out</a:t>
              </a:r>
              <a:r>
                <a:rPr lang="nb-NO" sz="2400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nb-NO" sz="2400" err="1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loud</a:t>
              </a:r>
              <a:endParaRPr lang="nb-NO" sz="24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16" name="Grafikk 15" descr="Musikk med heldekkende fyll">
              <a:extLst>
                <a:ext uri="{FF2B5EF4-FFF2-40B4-BE49-F238E27FC236}">
                  <a16:creationId xmlns:a16="http://schemas.microsoft.com/office/drawing/2014/main" id="{2DD87CD9-006D-4535-8CA9-836D8A5B2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955524">
              <a:off x="8052319" y="2730201"/>
              <a:ext cx="436658" cy="436658"/>
            </a:xfrm>
            <a:prstGeom prst="rect">
              <a:avLst/>
            </a:prstGeom>
          </p:spPr>
        </p:pic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853CE2FA-A727-4C24-8990-FAC72B2C8E20}"/>
              </a:ext>
            </a:extLst>
          </p:cNvPr>
          <p:cNvGrpSpPr/>
          <p:nvPr/>
        </p:nvGrpSpPr>
        <p:grpSpPr>
          <a:xfrm>
            <a:off x="7335089" y="4928480"/>
            <a:ext cx="2191091" cy="436658"/>
            <a:chOff x="4153872" y="5003381"/>
            <a:chExt cx="2191091" cy="436658"/>
          </a:xfrm>
        </p:grpSpPr>
        <p:pic>
          <p:nvPicPr>
            <p:cNvPr id="17" name="Grafikk 16" descr="Musikk med heldekkende fyll">
              <a:extLst>
                <a:ext uri="{FF2B5EF4-FFF2-40B4-BE49-F238E27FC236}">
                  <a16:creationId xmlns:a16="http://schemas.microsoft.com/office/drawing/2014/main" id="{F3675A54-9E30-4411-B23B-F02B13A23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08305" y="5003381"/>
              <a:ext cx="436658" cy="436658"/>
            </a:xfrm>
            <a:prstGeom prst="rect">
              <a:avLst/>
            </a:prstGeom>
          </p:spPr>
        </p:pic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0DB41509-428B-49DC-9F58-D62AC6EEF695}"/>
                </a:ext>
              </a:extLst>
            </p:cNvPr>
            <p:cNvSpPr txBox="1"/>
            <p:nvPr/>
          </p:nvSpPr>
          <p:spPr>
            <a:xfrm>
              <a:off x="4153872" y="5003381"/>
              <a:ext cx="18930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Shape of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FE792BD-C0E6-417E-A80E-98022DBF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50" y="507111"/>
            <a:ext cx="3894499" cy="58437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B081E944-37E3-4012-B017-8106DE5406E8}"/>
              </a:ext>
            </a:extLst>
          </p:cNvPr>
          <p:cNvSpPr/>
          <p:nvPr/>
        </p:nvSpPr>
        <p:spPr>
          <a:xfrm>
            <a:off x="2761306" y="4961298"/>
            <a:ext cx="1937442" cy="7061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C3026F5-DC3B-486F-AA5F-69806C7F98C0}"/>
              </a:ext>
            </a:extLst>
          </p:cNvPr>
          <p:cNvSpPr txBox="1"/>
          <p:nvPr/>
        </p:nvSpPr>
        <p:spPr>
          <a:xfrm>
            <a:off x="2852615" y="5083550"/>
            <a:ext cx="184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rgbClr val="6B1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Sheeran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CAEE102-C5FE-4FB2-A0BA-0B7E08F53A07}"/>
              </a:ext>
            </a:extLst>
          </p:cNvPr>
          <p:cNvSpPr txBox="1"/>
          <p:nvPr/>
        </p:nvSpPr>
        <p:spPr>
          <a:xfrm>
            <a:off x="0" y="6581001"/>
            <a:ext cx="2017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press.atlanticrecords.com</a:t>
            </a:r>
          </a:p>
        </p:txBody>
      </p:sp>
    </p:spTree>
    <p:extLst>
      <p:ext uri="{BB962C8B-B14F-4D97-AF65-F5344CB8AC3E}">
        <p14:creationId xmlns:p14="http://schemas.microsoft.com/office/powerpoint/2010/main" val="385395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18" y="984416"/>
            <a:ext cx="4785360" cy="653547"/>
          </a:xfrm>
        </p:spPr>
        <p:txBody>
          <a:bodyPr rtlCol="0">
            <a:normAutofit/>
          </a:bodyPr>
          <a:lstStyle/>
          <a:p>
            <a:pPr rtl="0"/>
            <a:r>
              <a:rPr lang="nb-NO" noProof="1">
                <a:latin typeface="Museo Slab 300"/>
              </a:rPr>
              <a:t>Hemmelig person 2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3D038C01-D32B-4BBB-9979-07C8EFDC19FA}"/>
              </a:ext>
            </a:extLst>
          </p:cNvPr>
          <p:cNvSpPr/>
          <p:nvPr/>
        </p:nvSpPr>
        <p:spPr>
          <a:xfrm>
            <a:off x="1868836" y="2561094"/>
            <a:ext cx="8454325" cy="3221710"/>
          </a:xfrm>
          <a:prstGeom prst="roundRect">
            <a:avLst/>
          </a:prstGeom>
          <a:solidFill>
            <a:srgbClr val="6B1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18B975D-6B80-49CE-AD41-524AAD99BFE5}"/>
              </a:ext>
            </a:extLst>
          </p:cNvPr>
          <p:cNvSpPr txBox="1"/>
          <p:nvPr/>
        </p:nvSpPr>
        <p:spPr>
          <a:xfrm rot="20066439">
            <a:off x="2583647" y="3243989"/>
            <a:ext cx="118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Kvinne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0233FF4-A5CA-42AC-B5D3-0E70220B1EBE}"/>
              </a:ext>
            </a:extLst>
          </p:cNvPr>
          <p:cNvSpPr txBox="1"/>
          <p:nvPr/>
        </p:nvSpPr>
        <p:spPr>
          <a:xfrm rot="1524231">
            <a:off x="4277392" y="3528491"/>
            <a:ext cx="95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</a:t>
            </a:r>
            <a:endParaRPr lang="nb-NO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95881FA-D2B5-4359-A466-EB8FD1489416}"/>
              </a:ext>
            </a:extLst>
          </p:cNvPr>
          <p:cNvSpPr txBox="1"/>
          <p:nvPr/>
        </p:nvSpPr>
        <p:spPr>
          <a:xfrm rot="20874556">
            <a:off x="2631099" y="4577264"/>
            <a:ext cx="177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Norge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1B7349-6B70-47C2-AB52-74F7D4E7499E}"/>
              </a:ext>
            </a:extLst>
          </p:cNvPr>
          <p:cNvSpPr txBox="1"/>
          <p:nvPr/>
        </p:nvSpPr>
        <p:spPr>
          <a:xfrm rot="20874556">
            <a:off x="5955017" y="4276593"/>
            <a:ext cx="161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Født 1996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AC98296-ABDF-4A54-9399-23442524F6E2}"/>
              </a:ext>
            </a:extLst>
          </p:cNvPr>
          <p:cNvSpPr txBox="1"/>
          <p:nvPr/>
        </p:nvSpPr>
        <p:spPr>
          <a:xfrm rot="2197060">
            <a:off x="8425593" y="3929389"/>
            <a:ext cx="167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Pannelugg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AE5DA5D2-21E6-425A-B3EC-1796BE93FFB6}"/>
              </a:ext>
            </a:extLst>
          </p:cNvPr>
          <p:cNvGrpSpPr/>
          <p:nvPr/>
        </p:nvGrpSpPr>
        <p:grpSpPr>
          <a:xfrm>
            <a:off x="5636181" y="2730201"/>
            <a:ext cx="2873179" cy="720589"/>
            <a:chOff x="5636181" y="2730201"/>
            <a:chExt cx="2873179" cy="720589"/>
          </a:xfrm>
        </p:grpSpPr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E713288B-EB80-455B-91F6-D848C64F78A0}"/>
                </a:ext>
              </a:extLst>
            </p:cNvPr>
            <p:cNvSpPr txBox="1"/>
            <p:nvPr/>
          </p:nvSpPr>
          <p:spPr>
            <a:xfrm rot="20874556">
              <a:off x="5636181" y="2989125"/>
              <a:ext cx="287317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2400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Into the unknown</a:t>
              </a:r>
            </a:p>
          </p:txBody>
        </p:sp>
        <p:pic>
          <p:nvPicPr>
            <p:cNvPr id="16" name="Grafikk 15" descr="Musikk med heldekkende fyll">
              <a:extLst>
                <a:ext uri="{FF2B5EF4-FFF2-40B4-BE49-F238E27FC236}">
                  <a16:creationId xmlns:a16="http://schemas.microsoft.com/office/drawing/2014/main" id="{2DD87CD9-006D-4535-8CA9-836D8A5B2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955524">
              <a:off x="8052319" y="2730201"/>
              <a:ext cx="436658" cy="436658"/>
            </a:xfrm>
            <a:prstGeom prst="rect">
              <a:avLst/>
            </a:prstGeom>
          </p:spPr>
        </p:pic>
      </p:grpSp>
      <p:pic>
        <p:nvPicPr>
          <p:cNvPr id="17" name="Grafikk 16" descr="Musikk med heldekkende fyll">
            <a:extLst>
              <a:ext uri="{FF2B5EF4-FFF2-40B4-BE49-F238E27FC236}">
                <a16:creationId xmlns:a16="http://schemas.microsoft.com/office/drawing/2014/main" id="{F3675A54-9E30-4411-B23B-F02B13A23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9598" y="4940983"/>
            <a:ext cx="436658" cy="436658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DB41509-428B-49DC-9F58-D62AC6EEF695}"/>
              </a:ext>
            </a:extLst>
          </p:cNvPr>
          <p:cNvSpPr txBox="1"/>
          <p:nvPr/>
        </p:nvSpPr>
        <p:spPr>
          <a:xfrm>
            <a:off x="7234190" y="4928479"/>
            <a:ext cx="18930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Runaway</a:t>
            </a:r>
          </a:p>
        </p:txBody>
      </p:sp>
    </p:spTree>
    <p:extLst>
      <p:ext uri="{BB962C8B-B14F-4D97-AF65-F5344CB8AC3E}">
        <p14:creationId xmlns:p14="http://schemas.microsoft.com/office/powerpoint/2010/main" val="16018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RORA | OFFICIAL WEBSITE">
            <a:extLst>
              <a:ext uri="{FF2B5EF4-FFF2-40B4-BE49-F238E27FC236}">
                <a16:creationId xmlns:a16="http://schemas.microsoft.com/office/drawing/2014/main" id="{F4E6F4F0-6CEF-4D4D-9063-A9DF978E7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4"/>
          <a:stretch/>
        </p:blipFill>
        <p:spPr bwMode="auto">
          <a:xfrm>
            <a:off x="1792085" y="655414"/>
            <a:ext cx="8607829" cy="554717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DD0E035-092C-485E-8721-47B4784935FB}"/>
              </a:ext>
            </a:extLst>
          </p:cNvPr>
          <p:cNvSpPr txBox="1"/>
          <p:nvPr/>
        </p:nvSpPr>
        <p:spPr>
          <a:xfrm>
            <a:off x="0" y="6581001"/>
            <a:ext cx="1531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aurora-music.com</a:t>
            </a: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C85C6076-F831-4A28-92FA-AA2041E9DA04}"/>
              </a:ext>
            </a:extLst>
          </p:cNvPr>
          <p:cNvSpPr/>
          <p:nvPr/>
        </p:nvSpPr>
        <p:spPr>
          <a:xfrm>
            <a:off x="9515192" y="1683945"/>
            <a:ext cx="1937442" cy="7061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4C579DD-A930-4F35-B2CE-C29EF9F954A7}"/>
              </a:ext>
            </a:extLst>
          </p:cNvPr>
          <p:cNvSpPr txBox="1"/>
          <p:nvPr/>
        </p:nvSpPr>
        <p:spPr>
          <a:xfrm>
            <a:off x="9705315" y="1806197"/>
            <a:ext cx="155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rgbClr val="6B1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AURORA</a:t>
            </a:r>
          </a:p>
        </p:txBody>
      </p:sp>
    </p:spTree>
    <p:extLst>
      <p:ext uri="{BB962C8B-B14F-4D97-AF65-F5344CB8AC3E}">
        <p14:creationId xmlns:p14="http://schemas.microsoft.com/office/powerpoint/2010/main" val="260853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18" y="984416"/>
            <a:ext cx="4785360" cy="653547"/>
          </a:xfrm>
        </p:spPr>
        <p:txBody>
          <a:bodyPr rtlCol="0">
            <a:normAutofit/>
          </a:bodyPr>
          <a:lstStyle/>
          <a:p>
            <a:pPr rtl="0"/>
            <a:r>
              <a:rPr lang="nb-NO" noProof="1">
                <a:latin typeface="Museo Slab 300"/>
              </a:rPr>
              <a:t>Hemmelig person 3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3D038C01-D32B-4BBB-9979-07C8EFDC19FA}"/>
              </a:ext>
            </a:extLst>
          </p:cNvPr>
          <p:cNvSpPr/>
          <p:nvPr/>
        </p:nvSpPr>
        <p:spPr>
          <a:xfrm>
            <a:off x="1868837" y="2558536"/>
            <a:ext cx="8454325" cy="3221710"/>
          </a:xfrm>
          <a:prstGeom prst="roundRect">
            <a:avLst/>
          </a:prstGeom>
          <a:solidFill>
            <a:srgbClr val="6B1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18B975D-6B80-49CE-AD41-524AAD99BFE5}"/>
              </a:ext>
            </a:extLst>
          </p:cNvPr>
          <p:cNvSpPr txBox="1"/>
          <p:nvPr/>
        </p:nvSpPr>
        <p:spPr>
          <a:xfrm rot="20066439">
            <a:off x="2583647" y="3243989"/>
            <a:ext cx="118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0233FF4-A5CA-42AC-B5D3-0E70220B1EBE}"/>
              </a:ext>
            </a:extLst>
          </p:cNvPr>
          <p:cNvSpPr txBox="1"/>
          <p:nvPr/>
        </p:nvSpPr>
        <p:spPr>
          <a:xfrm rot="1524231">
            <a:off x="4286113" y="4106696"/>
            <a:ext cx="151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Politiker</a:t>
            </a:r>
            <a:endParaRPr lang="nb-NO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95881FA-D2B5-4359-A466-EB8FD1489416}"/>
              </a:ext>
            </a:extLst>
          </p:cNvPr>
          <p:cNvSpPr txBox="1"/>
          <p:nvPr/>
        </p:nvSpPr>
        <p:spPr>
          <a:xfrm rot="20874556">
            <a:off x="2631099" y="4577264"/>
            <a:ext cx="177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1B7349-6B70-47C2-AB52-74F7D4E7499E}"/>
              </a:ext>
            </a:extLst>
          </p:cNvPr>
          <p:cNvSpPr txBox="1"/>
          <p:nvPr/>
        </p:nvSpPr>
        <p:spPr>
          <a:xfrm rot="828094">
            <a:off x="7869638" y="4005361"/>
            <a:ext cx="1733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713288B-EB80-455B-91F6-D848C64F78A0}"/>
              </a:ext>
            </a:extLst>
          </p:cNvPr>
          <p:cNvSpPr txBox="1"/>
          <p:nvPr/>
        </p:nvSpPr>
        <p:spPr>
          <a:xfrm rot="20874556">
            <a:off x="5481004" y="3103867"/>
            <a:ext cx="319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 egentlig Joseph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DB41509-428B-49DC-9F58-D62AC6EEF695}"/>
              </a:ext>
            </a:extLst>
          </p:cNvPr>
          <p:cNvSpPr txBox="1"/>
          <p:nvPr/>
        </p:nvSpPr>
        <p:spPr>
          <a:xfrm>
            <a:off x="6536198" y="4870567"/>
            <a:ext cx="189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</p:txBody>
      </p:sp>
    </p:spTree>
    <p:extLst>
      <p:ext uri="{BB962C8B-B14F-4D97-AF65-F5344CB8AC3E}">
        <p14:creationId xmlns:p14="http://schemas.microsoft.com/office/powerpoint/2010/main" val="22526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A2EB29A-0F5C-4BA4-BC0D-327A57D91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12" y="465512"/>
            <a:ext cx="4416461" cy="55317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2FF70BA4-63B5-4A09-8928-485794BE05E8}"/>
              </a:ext>
            </a:extLst>
          </p:cNvPr>
          <p:cNvSpPr/>
          <p:nvPr/>
        </p:nvSpPr>
        <p:spPr>
          <a:xfrm>
            <a:off x="2585258" y="2063567"/>
            <a:ext cx="1937442" cy="7061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33CF89-3F23-405F-9612-FB99EFFA1FD9}"/>
              </a:ext>
            </a:extLst>
          </p:cNvPr>
          <p:cNvSpPr txBox="1"/>
          <p:nvPr/>
        </p:nvSpPr>
        <p:spPr>
          <a:xfrm>
            <a:off x="2874064" y="2185819"/>
            <a:ext cx="155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rgbClr val="6B1C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Biden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BF9F88D-374A-47A1-9B03-979349055959}"/>
              </a:ext>
            </a:extLst>
          </p:cNvPr>
          <p:cNvSpPr txBox="1"/>
          <p:nvPr/>
        </p:nvSpPr>
        <p:spPr>
          <a:xfrm>
            <a:off x="0" y="6581001"/>
            <a:ext cx="10308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By The White House from Washington, DC - V011013DL-0556, Public Domain, https://commons.wikimedia.org/w/index.php?curid=24903444</a:t>
            </a:r>
            <a:endParaRPr lang="nb-NO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99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rminator 5">
            <a:extLst>
              <a:ext uri="{FF2B5EF4-FFF2-40B4-BE49-F238E27FC236}">
                <a16:creationId xmlns:a16="http://schemas.microsoft.com/office/drawing/2014/main" id="{3D038C01-D32B-4BBB-9979-07C8EFDC19FA}"/>
              </a:ext>
            </a:extLst>
          </p:cNvPr>
          <p:cNvSpPr/>
          <p:nvPr/>
        </p:nvSpPr>
        <p:spPr>
          <a:xfrm>
            <a:off x="907245" y="1027318"/>
            <a:ext cx="10377508" cy="3954582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BA0C3B83-FE75-413E-A137-2566BEC9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392" y="2611331"/>
            <a:ext cx="6331068" cy="653547"/>
          </a:xfrm>
        </p:spPr>
        <p:txBody>
          <a:bodyPr>
            <a:noAutofit/>
          </a:bodyPr>
          <a:lstStyle/>
          <a:p>
            <a:r>
              <a:rPr lang="nb-NO" sz="6000" dirty="0">
                <a:latin typeface="Museo Slab 300"/>
              </a:rPr>
              <a:t>Fleip eller fakta?</a:t>
            </a:r>
          </a:p>
        </p:txBody>
      </p:sp>
      <p:sp>
        <p:nvSpPr>
          <p:cNvPr id="9" name="Likebent trekant 8">
            <a:extLst>
              <a:ext uri="{FF2B5EF4-FFF2-40B4-BE49-F238E27FC236}">
                <a16:creationId xmlns:a16="http://schemas.microsoft.com/office/drawing/2014/main" id="{72EAA518-7E8D-4BE4-BF96-CEC448FA7227}"/>
              </a:ext>
            </a:extLst>
          </p:cNvPr>
          <p:cNvSpPr/>
          <p:nvPr/>
        </p:nvSpPr>
        <p:spPr>
          <a:xfrm rot="13883769">
            <a:off x="2933312" y="4655125"/>
            <a:ext cx="406400" cy="65354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209FB53-A481-4B46-9EFE-92D5162A3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808" y="4402011"/>
            <a:ext cx="1980584" cy="22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0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04" y="5020501"/>
            <a:ext cx="6011027" cy="653547"/>
          </a:xfrm>
        </p:spPr>
        <p:txBody>
          <a:bodyPr rtlCol="0"/>
          <a:lstStyle/>
          <a:p>
            <a:pPr rtl="0"/>
            <a:r>
              <a:rPr lang="nb-NO">
                <a:latin typeface="Museo Slab 300"/>
              </a:rPr>
              <a:t>Stamming er smittsomt!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36975EE-8D06-4E09-BDBE-9E9F9E4E1BE8}"/>
              </a:ext>
            </a:extLst>
          </p:cNvPr>
          <p:cNvGrpSpPr/>
          <p:nvPr/>
        </p:nvGrpSpPr>
        <p:grpSpPr>
          <a:xfrm>
            <a:off x="4381500" y="1123372"/>
            <a:ext cx="3429000" cy="3429000"/>
            <a:chOff x="4577524" y="1141845"/>
            <a:chExt cx="3429000" cy="3429000"/>
          </a:xfrm>
          <a:solidFill>
            <a:schemeClr val="bg1">
              <a:lumMod val="95000"/>
            </a:schemeClr>
          </a:solidFill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B916BCB-384D-4A08-BEE7-8E8B4C21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77524" y="1141845"/>
              <a:ext cx="3429000" cy="342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/>
            </a:p>
          </p:txBody>
        </p:sp>
        <p:pic>
          <p:nvPicPr>
            <p:cNvPr id="5" name="Grafikk 4" descr="Covid-19 med heldekkende fyll">
              <a:extLst>
                <a:ext uri="{FF2B5EF4-FFF2-40B4-BE49-F238E27FC236}">
                  <a16:creationId xmlns:a16="http://schemas.microsoft.com/office/drawing/2014/main" id="{EE4279D8-2739-41C0-B7AC-5B8B0EFC1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19119" y="1824931"/>
              <a:ext cx="727612" cy="727612"/>
            </a:xfrm>
            <a:prstGeom prst="rect">
              <a:avLst/>
            </a:prstGeom>
          </p:spPr>
        </p:pic>
        <p:pic>
          <p:nvPicPr>
            <p:cNvPr id="11" name="Grafikk 10" descr="Covid-19 med heldekkende fyll">
              <a:extLst>
                <a:ext uri="{FF2B5EF4-FFF2-40B4-BE49-F238E27FC236}">
                  <a16:creationId xmlns:a16="http://schemas.microsoft.com/office/drawing/2014/main" id="{E61E443C-47B1-4157-B15F-98A896ED6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63351" y="1963642"/>
              <a:ext cx="914400" cy="914400"/>
            </a:xfrm>
            <a:prstGeom prst="rect">
              <a:avLst/>
            </a:prstGeom>
          </p:spPr>
        </p:pic>
        <p:pic>
          <p:nvPicPr>
            <p:cNvPr id="12" name="Grafikk 11" descr="Covid-19 med heldekkende fyll">
              <a:extLst>
                <a:ext uri="{FF2B5EF4-FFF2-40B4-BE49-F238E27FC236}">
                  <a16:creationId xmlns:a16="http://schemas.microsoft.com/office/drawing/2014/main" id="{CDDF3719-4D1E-42F4-BA3D-CCAB4F09C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17522" y="2709561"/>
              <a:ext cx="1149004" cy="1149004"/>
            </a:xfrm>
            <a:prstGeom prst="rect">
              <a:avLst/>
            </a:prstGeom>
          </p:spPr>
        </p:pic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5F7A4553-F8DA-4220-8F17-71F9A049BDE6}"/>
              </a:ext>
            </a:extLst>
          </p:cNvPr>
          <p:cNvGrpSpPr/>
          <p:nvPr/>
        </p:nvGrpSpPr>
        <p:grpSpPr>
          <a:xfrm>
            <a:off x="3721451" y="2037043"/>
            <a:ext cx="4749096" cy="1601657"/>
            <a:chOff x="1418618" y="1157058"/>
            <a:chExt cx="2119745" cy="714895"/>
          </a:xfrm>
        </p:grpSpPr>
        <p:sp>
          <p:nvSpPr>
            <p:cNvPr id="3" name="Rektangel: avrundede hjørner 2">
              <a:extLst>
                <a:ext uri="{FF2B5EF4-FFF2-40B4-BE49-F238E27FC236}">
                  <a16:creationId xmlns:a16="http://schemas.microsoft.com/office/drawing/2014/main" id="{DC49BB87-A0AF-40CF-81FD-58231F56EE3D}"/>
                </a:ext>
              </a:extLst>
            </p:cNvPr>
            <p:cNvSpPr/>
            <p:nvPr/>
          </p:nvSpPr>
          <p:spPr>
            <a:xfrm>
              <a:off x="1418618" y="1157058"/>
              <a:ext cx="2119745" cy="7148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B1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 L E I P</a:t>
              </a:r>
              <a:endParaRPr lang="nb-NO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ktangel: avrundede hjørner 3">
              <a:extLst>
                <a:ext uri="{FF2B5EF4-FFF2-40B4-BE49-F238E27FC236}">
                  <a16:creationId xmlns:a16="http://schemas.microsoft.com/office/drawing/2014/main" id="{F4540187-7D39-4024-ADEC-DABD98D9787A}"/>
                </a:ext>
              </a:extLst>
            </p:cNvPr>
            <p:cNvSpPr/>
            <p:nvPr/>
          </p:nvSpPr>
          <p:spPr>
            <a:xfrm>
              <a:off x="1492717" y="1221971"/>
              <a:ext cx="1971546" cy="584487"/>
            </a:xfrm>
            <a:prstGeom prst="roundRect">
              <a:avLst/>
            </a:prstGeom>
            <a:noFill/>
            <a:ln>
              <a:solidFill>
                <a:srgbClr val="6B1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005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92" y="4878552"/>
            <a:ext cx="10399107" cy="653547"/>
          </a:xfrm>
        </p:spPr>
        <p:txBody>
          <a:bodyPr rtlCol="0">
            <a:noAutofit/>
          </a:bodyPr>
          <a:lstStyle/>
          <a:p>
            <a:pPr rtl="0"/>
            <a:r>
              <a:rPr lang="nb-NO">
                <a:latin typeface="Museo Slab 300"/>
              </a:rPr>
              <a:t>Det er over 50 000 som stammer i Norge!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D4267C5E-CDC5-4A8E-98C7-8FA34F16DCA8}"/>
              </a:ext>
            </a:extLst>
          </p:cNvPr>
          <p:cNvSpPr txBox="1"/>
          <p:nvPr/>
        </p:nvSpPr>
        <p:spPr>
          <a:xfrm>
            <a:off x="0" y="6581001"/>
            <a:ext cx="16611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</a:p>
        </p:txBody>
      </p:sp>
      <p:pic>
        <p:nvPicPr>
          <p:cNvPr id="22" name="Bilde 21" descr="Et bilde som inneholder kart&#10;&#10;Automatisk generert beskrivelse">
            <a:extLst>
              <a:ext uri="{FF2B5EF4-FFF2-40B4-BE49-F238E27FC236}">
                <a16:creationId xmlns:a16="http://schemas.microsoft.com/office/drawing/2014/main" id="{2EC17BF7-A892-4EF5-B786-90016717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34" y="799902"/>
            <a:ext cx="2756595" cy="3429000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97834CE6-CB34-4299-B110-BA551385BF24}"/>
              </a:ext>
            </a:extLst>
          </p:cNvPr>
          <p:cNvGrpSpPr/>
          <p:nvPr/>
        </p:nvGrpSpPr>
        <p:grpSpPr>
          <a:xfrm>
            <a:off x="3721452" y="1713573"/>
            <a:ext cx="4749096" cy="1601657"/>
            <a:chOff x="1418618" y="1157058"/>
            <a:chExt cx="2119745" cy="714895"/>
          </a:xfrm>
        </p:grpSpPr>
        <p:sp>
          <p:nvSpPr>
            <p:cNvPr id="5" name="Rektangel: avrundede hjørner 4">
              <a:extLst>
                <a:ext uri="{FF2B5EF4-FFF2-40B4-BE49-F238E27FC236}">
                  <a16:creationId xmlns:a16="http://schemas.microsoft.com/office/drawing/2014/main" id="{0745DF8D-44E6-4FEC-9A6E-EEA18C867EC9}"/>
                </a:ext>
              </a:extLst>
            </p:cNvPr>
            <p:cNvSpPr/>
            <p:nvPr/>
          </p:nvSpPr>
          <p:spPr>
            <a:xfrm>
              <a:off x="1418618" y="1157058"/>
              <a:ext cx="2119745" cy="7148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B1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 A K T A</a:t>
              </a:r>
              <a:endParaRPr lang="nb-NO" sz="4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60E22A86-92BA-45EA-9896-E7A361CB6E72}"/>
                </a:ext>
              </a:extLst>
            </p:cNvPr>
            <p:cNvSpPr/>
            <p:nvPr/>
          </p:nvSpPr>
          <p:spPr>
            <a:xfrm>
              <a:off x="1492717" y="1221971"/>
              <a:ext cx="1971546" cy="584487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4530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145" y="4715378"/>
            <a:ext cx="7779732" cy="653547"/>
          </a:xfrm>
        </p:spPr>
        <p:txBody>
          <a:bodyPr rtlCol="0">
            <a:noAutofit/>
          </a:bodyPr>
          <a:lstStyle/>
          <a:p>
            <a:pPr rtl="0"/>
            <a:r>
              <a:rPr lang="nb-NO">
                <a:latin typeface="Museo Slab 300"/>
              </a:rPr>
              <a:t>Stamming finnes i hele verden!</a:t>
            </a:r>
          </a:p>
        </p:txBody>
      </p:sp>
      <p:pic>
        <p:nvPicPr>
          <p:cNvPr id="4" name="Grafikk 3" descr="Globus: Asia med heldekkende fyll">
            <a:extLst>
              <a:ext uri="{FF2B5EF4-FFF2-40B4-BE49-F238E27FC236}">
                <a16:creationId xmlns:a16="http://schemas.microsoft.com/office/drawing/2014/main" id="{21647D13-B7BB-4239-A916-DB28C361D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3625" y="1489075"/>
            <a:ext cx="2444750" cy="2444750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CE685A7B-3C87-4115-8098-129711355957}"/>
              </a:ext>
            </a:extLst>
          </p:cNvPr>
          <p:cNvGrpSpPr/>
          <p:nvPr/>
        </p:nvGrpSpPr>
        <p:grpSpPr>
          <a:xfrm>
            <a:off x="3721451" y="1910621"/>
            <a:ext cx="4749096" cy="1601657"/>
            <a:chOff x="1418618" y="1157058"/>
            <a:chExt cx="2119745" cy="714895"/>
          </a:xfrm>
        </p:grpSpPr>
        <p:sp>
          <p:nvSpPr>
            <p:cNvPr id="6" name="Rektangel: avrundede hjørner 5">
              <a:extLst>
                <a:ext uri="{FF2B5EF4-FFF2-40B4-BE49-F238E27FC236}">
                  <a16:creationId xmlns:a16="http://schemas.microsoft.com/office/drawing/2014/main" id="{4067FF67-66AA-41CB-9034-7D2FC545F02F}"/>
                </a:ext>
              </a:extLst>
            </p:cNvPr>
            <p:cNvSpPr/>
            <p:nvPr/>
          </p:nvSpPr>
          <p:spPr>
            <a:xfrm>
              <a:off x="1418618" y="1157058"/>
              <a:ext cx="2119745" cy="7148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B1C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 A K T A</a:t>
              </a:r>
              <a:endParaRPr lang="nb-NO" sz="4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ktangel: avrundede hjørner 6">
              <a:extLst>
                <a:ext uri="{FF2B5EF4-FFF2-40B4-BE49-F238E27FC236}">
                  <a16:creationId xmlns:a16="http://schemas.microsoft.com/office/drawing/2014/main" id="{05646AAD-DB72-45DF-A9F8-DE0C324A1AE3}"/>
                </a:ext>
              </a:extLst>
            </p:cNvPr>
            <p:cNvSpPr/>
            <p:nvPr/>
          </p:nvSpPr>
          <p:spPr>
            <a:xfrm>
              <a:off x="1492717" y="1221971"/>
              <a:ext cx="1971546" cy="584487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2144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rminator 5">
            <a:extLst>
              <a:ext uri="{FF2B5EF4-FFF2-40B4-BE49-F238E27FC236}">
                <a16:creationId xmlns:a16="http://schemas.microsoft.com/office/drawing/2014/main" id="{3D038C01-D32B-4BBB-9979-07C8EFDC19FA}"/>
              </a:ext>
            </a:extLst>
          </p:cNvPr>
          <p:cNvSpPr/>
          <p:nvPr/>
        </p:nvSpPr>
        <p:spPr>
          <a:xfrm>
            <a:off x="907245" y="1027318"/>
            <a:ext cx="10377508" cy="3954582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BA0C3B83-FE75-413E-A137-2566BEC9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805" y="2677835"/>
            <a:ext cx="7748387" cy="653547"/>
          </a:xfrm>
        </p:spPr>
        <p:txBody>
          <a:bodyPr>
            <a:noAutofit/>
          </a:bodyPr>
          <a:lstStyle/>
          <a:p>
            <a:r>
              <a:rPr lang="nb-NO" sz="4800">
                <a:latin typeface="Museo Slab 300"/>
              </a:rPr>
              <a:t>Jeg heter</a:t>
            </a:r>
            <a:r>
              <a:rPr lang="nb-NO" sz="4800"/>
              <a:t> ______________.</a:t>
            </a:r>
          </a:p>
        </p:txBody>
      </p:sp>
      <p:sp>
        <p:nvSpPr>
          <p:cNvPr id="9" name="Likebent trekant 8">
            <a:extLst>
              <a:ext uri="{FF2B5EF4-FFF2-40B4-BE49-F238E27FC236}">
                <a16:creationId xmlns:a16="http://schemas.microsoft.com/office/drawing/2014/main" id="{72EAA518-7E8D-4BE4-BF96-CEC448FA7227}"/>
              </a:ext>
            </a:extLst>
          </p:cNvPr>
          <p:cNvSpPr/>
          <p:nvPr/>
        </p:nvSpPr>
        <p:spPr>
          <a:xfrm rot="13883769">
            <a:off x="2933312" y="4655125"/>
            <a:ext cx="406400" cy="65354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F851810-32CC-43DE-8207-8B47C4415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808" y="4402011"/>
            <a:ext cx="1980584" cy="22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6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rminator 5">
            <a:extLst>
              <a:ext uri="{FF2B5EF4-FFF2-40B4-BE49-F238E27FC236}">
                <a16:creationId xmlns:a16="http://schemas.microsoft.com/office/drawing/2014/main" id="{3D038C01-D32B-4BBB-9979-07C8EFDC19FA}"/>
              </a:ext>
            </a:extLst>
          </p:cNvPr>
          <p:cNvSpPr/>
          <p:nvPr/>
        </p:nvSpPr>
        <p:spPr>
          <a:xfrm>
            <a:off x="720814" y="1027316"/>
            <a:ext cx="10377508" cy="3954582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BA0C3B83-FE75-413E-A137-2566BEC9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926" y="2641976"/>
            <a:ext cx="8070910" cy="653547"/>
          </a:xfrm>
        </p:spPr>
        <p:txBody>
          <a:bodyPr>
            <a:noAutofit/>
          </a:bodyPr>
          <a:lstStyle/>
          <a:p>
            <a:r>
              <a:rPr lang="nb-NO" sz="5400">
                <a:latin typeface="Museo Slab 300"/>
              </a:rPr>
              <a:t>Kule folk som stammer!</a:t>
            </a:r>
          </a:p>
        </p:txBody>
      </p:sp>
      <p:sp>
        <p:nvSpPr>
          <p:cNvPr id="9" name="Likebent trekant 8">
            <a:extLst>
              <a:ext uri="{FF2B5EF4-FFF2-40B4-BE49-F238E27FC236}">
                <a16:creationId xmlns:a16="http://schemas.microsoft.com/office/drawing/2014/main" id="{72EAA518-7E8D-4BE4-BF96-CEC448FA7227}"/>
              </a:ext>
            </a:extLst>
          </p:cNvPr>
          <p:cNvSpPr/>
          <p:nvPr/>
        </p:nvSpPr>
        <p:spPr>
          <a:xfrm rot="7576740">
            <a:off x="9033573" y="4655125"/>
            <a:ext cx="406400" cy="65354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D77C29B-2C25-48CE-9627-748D8095B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06909" y="4457982"/>
            <a:ext cx="2017327" cy="23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47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68" y="2879850"/>
            <a:ext cx="3741132" cy="1098299"/>
          </a:xfrm>
        </p:spPr>
        <p:txBody>
          <a:bodyPr rtlCol="0">
            <a:noAutofit/>
          </a:bodyPr>
          <a:lstStyle/>
          <a:p>
            <a:pPr rtl="0"/>
            <a:r>
              <a:rPr lang="nb-NO" sz="3600">
                <a:solidFill>
                  <a:srgbClr val="6B1C68"/>
                </a:solidFill>
                <a:latin typeface="Museo Slab 300"/>
              </a:rPr>
              <a:t>Stemmen til Darth Vader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ABA789A-DB33-4E60-840E-5C8AEF4A71F4}"/>
              </a:ext>
            </a:extLst>
          </p:cNvPr>
          <p:cNvSpPr/>
          <p:nvPr/>
        </p:nvSpPr>
        <p:spPr>
          <a:xfrm>
            <a:off x="5295005" y="432381"/>
            <a:ext cx="5848350" cy="5848350"/>
          </a:xfrm>
          <a:prstGeom prst="ellipse">
            <a:avLst/>
          </a:prstGeom>
          <a:solidFill>
            <a:srgbClr val="DEC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F78AB86-1962-4FD6-BF8E-C4C18144DF7F}"/>
              </a:ext>
            </a:extLst>
          </p:cNvPr>
          <p:cNvSpPr txBox="1"/>
          <p:nvPr/>
        </p:nvSpPr>
        <p:spPr>
          <a:xfrm>
            <a:off x="38388" y="6581001"/>
            <a:ext cx="72923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</a:p>
        </p:txBody>
      </p:sp>
      <p:pic>
        <p:nvPicPr>
          <p:cNvPr id="1030" name="Picture 6" descr="Tegn, Fiksjon, Silhuett, Skremmende, Frykt, Svart">
            <a:extLst>
              <a:ext uri="{FF2B5EF4-FFF2-40B4-BE49-F238E27FC236}">
                <a16:creationId xmlns:a16="http://schemas.microsoft.com/office/drawing/2014/main" id="{C0099452-9D1B-4937-B661-3561B8C3D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7" b="36000"/>
          <a:stretch/>
        </p:blipFill>
        <p:spPr bwMode="auto">
          <a:xfrm>
            <a:off x="6117618" y="1161996"/>
            <a:ext cx="4203123" cy="43891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7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192" y="2879849"/>
            <a:ext cx="4188807" cy="1098299"/>
          </a:xfrm>
        </p:spPr>
        <p:txBody>
          <a:bodyPr rtlCol="0">
            <a:noAutofit/>
          </a:bodyPr>
          <a:lstStyle/>
          <a:p>
            <a:pPr rtl="0"/>
            <a:r>
              <a:rPr lang="nb-NO" sz="3600">
                <a:solidFill>
                  <a:srgbClr val="6B1C68"/>
                </a:solidFill>
                <a:latin typeface="Museo Slab 300"/>
              </a:rPr>
              <a:t>Kong Georg VI</a:t>
            </a:r>
            <a:br>
              <a:rPr lang="nb-NO" sz="3600">
                <a:latin typeface="Museo Slab 300"/>
              </a:rPr>
            </a:br>
            <a:r>
              <a:rPr lang="nb-NO" sz="3600">
                <a:solidFill>
                  <a:srgbClr val="6B1C68"/>
                </a:solidFill>
                <a:latin typeface="Museo Slab 300"/>
              </a:rPr>
              <a:t>av Storbritannia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ABA789A-DB33-4E60-840E-5C8AEF4A71F4}"/>
              </a:ext>
            </a:extLst>
          </p:cNvPr>
          <p:cNvSpPr/>
          <p:nvPr/>
        </p:nvSpPr>
        <p:spPr>
          <a:xfrm>
            <a:off x="952501" y="504824"/>
            <a:ext cx="5848350" cy="5848350"/>
          </a:xfrm>
          <a:prstGeom prst="ellipse">
            <a:avLst/>
          </a:prstGeom>
          <a:solidFill>
            <a:srgbClr val="DEC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A64F422-6F5A-40D8-9339-9AC267B90169}"/>
              </a:ext>
            </a:extLst>
          </p:cNvPr>
          <p:cNvSpPr txBox="1"/>
          <p:nvPr/>
        </p:nvSpPr>
        <p:spPr>
          <a:xfrm>
            <a:off x="0" y="6581001"/>
            <a:ext cx="68008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Matson Photo Service – https://commons.wikimedia.org/w/index.php?curid=89423510</a:t>
            </a:r>
            <a:endParaRPr lang="nb-NO" sz="12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 descr="Et bilde som inneholder person, hvit, danser, gammel&#10;&#10;Automatisk generert beskrivelse">
            <a:extLst>
              <a:ext uri="{FF2B5EF4-FFF2-40B4-BE49-F238E27FC236}">
                <a16:creationId xmlns:a16="http://schemas.microsoft.com/office/drawing/2014/main" id="{99B1EE0C-157E-4022-A2EB-5C13D9CD2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20" r="20571" b="45833"/>
          <a:stretch/>
        </p:blipFill>
        <p:spPr>
          <a:xfrm>
            <a:off x="1581149" y="1139887"/>
            <a:ext cx="4589258" cy="45782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5190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62" y="2879850"/>
            <a:ext cx="4180251" cy="1098299"/>
          </a:xfrm>
        </p:spPr>
        <p:txBody>
          <a:bodyPr rtlCol="0">
            <a:noAutofit/>
          </a:bodyPr>
          <a:lstStyle/>
          <a:p>
            <a:pPr algn="ctr"/>
            <a:r>
              <a:rPr lang="nb-NO" sz="2800">
                <a:solidFill>
                  <a:srgbClr val="6B1C68"/>
                </a:solidFill>
                <a:latin typeface="Museo Slab 300"/>
              </a:rPr>
              <a:t>Tidligere statsminister</a:t>
            </a:r>
            <a:br>
              <a:rPr lang="nb-NO" sz="3600">
                <a:latin typeface="Museo Slab 300"/>
              </a:rPr>
            </a:br>
            <a:r>
              <a:rPr lang="nb-NO" sz="3600">
                <a:solidFill>
                  <a:srgbClr val="6B1C68"/>
                </a:solidFill>
                <a:latin typeface="Museo Slab 300"/>
              </a:rPr>
              <a:t>Jens Stoltenber</a:t>
            </a:r>
            <a:r>
              <a:rPr lang="nb-NO" sz="3600">
                <a:solidFill>
                  <a:srgbClr val="6B1C68"/>
                </a:solidFill>
              </a:rPr>
              <a:t>g</a:t>
            </a:r>
            <a:br>
              <a:rPr lang="nb-NO" sz="3600"/>
            </a:br>
            <a:r>
              <a:rPr lang="nb-NO" sz="1800">
                <a:solidFill>
                  <a:srgbClr val="6B1C68"/>
                </a:solidFill>
                <a:latin typeface="+mn-lt"/>
              </a:rPr>
              <a:t>(</a:t>
            </a:r>
            <a:r>
              <a:rPr lang="nb-NO" sz="1800">
                <a:solidFill>
                  <a:srgbClr val="6B1C68"/>
                </a:solidFill>
                <a:latin typeface="Museo Slab 300"/>
              </a:rPr>
              <a:t>stammet da han var barn</a:t>
            </a:r>
            <a:r>
              <a:rPr lang="nb-NO" sz="1800">
                <a:solidFill>
                  <a:srgbClr val="6B1C68"/>
                </a:solidFill>
                <a:latin typeface="+mn-lt"/>
              </a:rPr>
              <a:t>)</a:t>
            </a:r>
            <a:br>
              <a:rPr lang="nb-NO" sz="3600"/>
            </a:br>
            <a:endParaRPr lang="nb-NO" sz="3600">
              <a:solidFill>
                <a:srgbClr val="6B1C68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ABA789A-DB33-4E60-840E-5C8AEF4A71F4}"/>
              </a:ext>
            </a:extLst>
          </p:cNvPr>
          <p:cNvSpPr/>
          <p:nvPr/>
        </p:nvSpPr>
        <p:spPr>
          <a:xfrm>
            <a:off x="5514976" y="504825"/>
            <a:ext cx="5848350" cy="5848350"/>
          </a:xfrm>
          <a:prstGeom prst="ellipse">
            <a:avLst/>
          </a:prstGeom>
          <a:solidFill>
            <a:srgbClr val="DEC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5C5408D-ECEC-4C5C-B341-B7FEDAA6E89A}"/>
              </a:ext>
            </a:extLst>
          </p:cNvPr>
          <p:cNvSpPr txBox="1"/>
          <p:nvPr/>
        </p:nvSpPr>
        <p:spPr>
          <a:xfrm>
            <a:off x="0" y="6573191"/>
            <a:ext cx="8432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U.S. Department </a:t>
            </a:r>
            <a:r>
              <a:rPr lang="nb-NO" sz="120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from United States -https://commons.wikimedia.org/w/index.php?curid=77989991</a:t>
            </a:r>
          </a:p>
        </p:txBody>
      </p:sp>
      <p:pic>
        <p:nvPicPr>
          <p:cNvPr id="8" name="Bilde 7" descr="Et bilde som inneholder person, mann, dress, klær&#10;&#10;Automatisk generert beskrivelse">
            <a:extLst>
              <a:ext uri="{FF2B5EF4-FFF2-40B4-BE49-F238E27FC236}">
                <a16:creationId xmlns:a16="http://schemas.microsoft.com/office/drawing/2014/main" id="{E0A8BEA2-3382-466B-843E-2289921FC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7" b="25711"/>
          <a:stretch/>
        </p:blipFill>
        <p:spPr>
          <a:xfrm>
            <a:off x="6149504" y="1221854"/>
            <a:ext cx="4579293" cy="441428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403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192" y="2879849"/>
            <a:ext cx="4188807" cy="1098299"/>
          </a:xfrm>
        </p:spPr>
        <p:txBody>
          <a:bodyPr rtlCol="0">
            <a:noAutofit/>
          </a:bodyPr>
          <a:lstStyle/>
          <a:p>
            <a:pPr rtl="0"/>
            <a:r>
              <a:rPr lang="nb-NO" sz="3600">
                <a:solidFill>
                  <a:srgbClr val="6B1C68"/>
                </a:solidFill>
                <a:latin typeface="Museo Slab 300"/>
              </a:rPr>
              <a:t>Rapper</a:t>
            </a:r>
            <a:br>
              <a:rPr lang="nb-NO" sz="3600">
                <a:latin typeface="Museo Slab 300"/>
              </a:rPr>
            </a:br>
            <a:r>
              <a:rPr lang="nb-NO" sz="3600" err="1">
                <a:solidFill>
                  <a:srgbClr val="6B1C68"/>
                </a:solidFill>
                <a:latin typeface="Museo Slab 300"/>
              </a:rPr>
              <a:t>Kendrick</a:t>
            </a:r>
            <a:r>
              <a:rPr lang="nb-NO" sz="3600">
                <a:solidFill>
                  <a:srgbClr val="6B1C68"/>
                </a:solidFill>
                <a:latin typeface="Museo Slab 300"/>
              </a:rPr>
              <a:t> </a:t>
            </a:r>
            <a:r>
              <a:rPr lang="nb-NO" sz="3600" err="1">
                <a:solidFill>
                  <a:srgbClr val="6B1C68"/>
                </a:solidFill>
                <a:latin typeface="Museo Slab 300"/>
              </a:rPr>
              <a:t>Lamar</a:t>
            </a:r>
            <a:endParaRPr lang="nb-NO" sz="3600">
              <a:solidFill>
                <a:srgbClr val="6B1C68"/>
              </a:solidFill>
              <a:latin typeface="Museo Slab 30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ABA789A-DB33-4E60-840E-5C8AEF4A71F4}"/>
              </a:ext>
            </a:extLst>
          </p:cNvPr>
          <p:cNvSpPr/>
          <p:nvPr/>
        </p:nvSpPr>
        <p:spPr>
          <a:xfrm>
            <a:off x="952501" y="504824"/>
            <a:ext cx="5848350" cy="5848350"/>
          </a:xfrm>
          <a:prstGeom prst="ellipse">
            <a:avLst/>
          </a:prstGeom>
          <a:solidFill>
            <a:srgbClr val="DEC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A64F422-6F5A-40D8-9339-9AC267B90169}"/>
              </a:ext>
            </a:extLst>
          </p:cNvPr>
          <p:cNvSpPr txBox="1"/>
          <p:nvPr/>
        </p:nvSpPr>
        <p:spPr>
          <a:xfrm>
            <a:off x="0" y="6581001"/>
            <a:ext cx="7518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nb-NO" sz="120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Fuzheado</a:t>
            </a:r>
            <a:r>
              <a:rPr lang="nb-NO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nb-NO" sz="120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nb-NO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nb-NO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CC BY-SA 4.0, https://commons.wikimedia.org/w/index.php?curid=69577411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63DC954-EC96-4E55-BE89-AC314D1AA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70"/>
          <a:stretch/>
        </p:blipFill>
        <p:spPr bwMode="auto">
          <a:xfrm>
            <a:off x="1694657" y="1267689"/>
            <a:ext cx="4364037" cy="43226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8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rminator 5">
            <a:extLst>
              <a:ext uri="{FF2B5EF4-FFF2-40B4-BE49-F238E27FC236}">
                <a16:creationId xmlns:a16="http://schemas.microsoft.com/office/drawing/2014/main" id="{3D038C01-D32B-4BBB-9979-07C8EFDC19FA}"/>
              </a:ext>
            </a:extLst>
          </p:cNvPr>
          <p:cNvSpPr/>
          <p:nvPr/>
        </p:nvSpPr>
        <p:spPr>
          <a:xfrm>
            <a:off x="907245" y="1027318"/>
            <a:ext cx="10377508" cy="3954582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BA0C3B83-FE75-413E-A137-2566BEC9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431" y="2615082"/>
            <a:ext cx="7785159" cy="653547"/>
          </a:xfrm>
        </p:spPr>
        <p:txBody>
          <a:bodyPr>
            <a:noAutofit/>
          </a:bodyPr>
          <a:lstStyle/>
          <a:p>
            <a:r>
              <a:rPr lang="nb-NO" sz="5400">
                <a:latin typeface="Museo Slab 300"/>
              </a:rPr>
              <a:t>Har du noen spørsmål?</a:t>
            </a:r>
          </a:p>
        </p:txBody>
      </p:sp>
      <p:sp>
        <p:nvSpPr>
          <p:cNvPr id="9" name="Likebent trekant 8">
            <a:extLst>
              <a:ext uri="{FF2B5EF4-FFF2-40B4-BE49-F238E27FC236}">
                <a16:creationId xmlns:a16="http://schemas.microsoft.com/office/drawing/2014/main" id="{72EAA518-7E8D-4BE4-BF96-CEC448FA7227}"/>
              </a:ext>
            </a:extLst>
          </p:cNvPr>
          <p:cNvSpPr/>
          <p:nvPr/>
        </p:nvSpPr>
        <p:spPr>
          <a:xfrm rot="13883769">
            <a:off x="2933312" y="4655125"/>
            <a:ext cx="406400" cy="65354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957FB2F-8FA0-4D27-9195-4DD3630E5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808" y="4402011"/>
            <a:ext cx="1980584" cy="22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93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6E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rminator 5">
            <a:extLst>
              <a:ext uri="{FF2B5EF4-FFF2-40B4-BE49-F238E27FC236}">
                <a16:creationId xmlns:a16="http://schemas.microsoft.com/office/drawing/2014/main" id="{3D038C01-D32B-4BBB-9979-07C8EFDC19FA}"/>
              </a:ext>
            </a:extLst>
          </p:cNvPr>
          <p:cNvSpPr/>
          <p:nvPr/>
        </p:nvSpPr>
        <p:spPr>
          <a:xfrm>
            <a:off x="907245" y="1027318"/>
            <a:ext cx="10377508" cy="3954582"/>
          </a:xfrm>
          <a:prstGeom prst="flowChartTerminator">
            <a:avLst/>
          </a:prstGeom>
          <a:solidFill>
            <a:srgbClr val="6B1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BA0C3B83-FE75-413E-A137-2566BEC9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945" y="2624047"/>
            <a:ext cx="8569356" cy="653547"/>
          </a:xfrm>
        </p:spPr>
        <p:txBody>
          <a:bodyPr>
            <a:noAutofit/>
          </a:bodyPr>
          <a:lstStyle/>
          <a:p>
            <a:r>
              <a:rPr lang="nb-NO" sz="4800">
                <a:solidFill>
                  <a:schemeClr val="bg1">
                    <a:lumMod val="95000"/>
                  </a:schemeClr>
                </a:solidFill>
                <a:latin typeface="Museo Slab 300"/>
              </a:rPr>
              <a:t>Takk for oppmerksomheten!</a:t>
            </a:r>
          </a:p>
        </p:txBody>
      </p:sp>
      <p:sp>
        <p:nvSpPr>
          <p:cNvPr id="9" name="Likebent trekant 8">
            <a:extLst>
              <a:ext uri="{FF2B5EF4-FFF2-40B4-BE49-F238E27FC236}">
                <a16:creationId xmlns:a16="http://schemas.microsoft.com/office/drawing/2014/main" id="{72EAA518-7E8D-4BE4-BF96-CEC448FA7227}"/>
              </a:ext>
            </a:extLst>
          </p:cNvPr>
          <p:cNvSpPr/>
          <p:nvPr/>
        </p:nvSpPr>
        <p:spPr>
          <a:xfrm rot="8031229">
            <a:off x="9045831" y="4655124"/>
            <a:ext cx="406400" cy="653547"/>
          </a:xfrm>
          <a:prstGeom prst="triangle">
            <a:avLst>
              <a:gd name="adj" fmla="val 50000"/>
            </a:avLst>
          </a:prstGeom>
          <a:solidFill>
            <a:srgbClr val="6B1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3269D24-3E54-441C-9D3A-124D3755C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06909" y="4457982"/>
            <a:ext cx="2017327" cy="23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rminator 5">
            <a:extLst>
              <a:ext uri="{FF2B5EF4-FFF2-40B4-BE49-F238E27FC236}">
                <a16:creationId xmlns:a16="http://schemas.microsoft.com/office/drawing/2014/main" id="{3D038C01-D32B-4BBB-9979-07C8EFDC19FA}"/>
              </a:ext>
            </a:extLst>
          </p:cNvPr>
          <p:cNvSpPr/>
          <p:nvPr/>
        </p:nvSpPr>
        <p:spPr>
          <a:xfrm>
            <a:off x="907245" y="1027318"/>
            <a:ext cx="10377508" cy="3954582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BA0C3B83-FE75-413E-A137-2566BEC9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392" y="2677835"/>
            <a:ext cx="5555213" cy="653547"/>
          </a:xfrm>
        </p:spPr>
        <p:txBody>
          <a:bodyPr>
            <a:noAutofit/>
          </a:bodyPr>
          <a:lstStyle/>
          <a:p>
            <a:r>
              <a:rPr lang="nb-NO" sz="4800">
                <a:latin typeface="Museo Slab 300"/>
              </a:rPr>
              <a:t>… og jeg stammer!</a:t>
            </a:r>
          </a:p>
        </p:txBody>
      </p:sp>
      <p:sp>
        <p:nvSpPr>
          <p:cNvPr id="9" name="Likebent trekant 8">
            <a:extLst>
              <a:ext uri="{FF2B5EF4-FFF2-40B4-BE49-F238E27FC236}">
                <a16:creationId xmlns:a16="http://schemas.microsoft.com/office/drawing/2014/main" id="{72EAA518-7E8D-4BE4-BF96-CEC448FA7227}"/>
              </a:ext>
            </a:extLst>
          </p:cNvPr>
          <p:cNvSpPr/>
          <p:nvPr/>
        </p:nvSpPr>
        <p:spPr>
          <a:xfrm rot="13883769">
            <a:off x="2933312" y="4655125"/>
            <a:ext cx="406400" cy="65354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1C978BD-370C-4513-B233-896CF021C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808" y="4402011"/>
            <a:ext cx="1980584" cy="22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2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1"/>
            <a:ext cx="7473462" cy="685800"/>
          </a:xfrm>
        </p:spPr>
        <p:txBody>
          <a:bodyPr rtlCol="0"/>
          <a:lstStyle/>
          <a:p>
            <a:pPr rtl="0"/>
            <a:r>
              <a:rPr lang="nb-NO" noProof="1">
                <a:latin typeface="Museo Slab 300"/>
              </a:rPr>
              <a:t>Mitt</a:t>
            </a:r>
            <a:r>
              <a:rPr lang="nb-NO" sz="3200" noProof="1">
                <a:latin typeface="Museo Slab 300"/>
              </a:rPr>
              <a:t> </a:t>
            </a:r>
            <a:r>
              <a:rPr lang="nb-NO" noProof="1">
                <a:latin typeface="Museo Slab 300"/>
              </a:rPr>
              <a:t>liv</a:t>
            </a:r>
            <a:endParaRPr lang="nb-NO" sz="3200" noProof="1">
              <a:latin typeface="Museo Slab 30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49061"/>
            <a:ext cx="6400800" cy="4206240"/>
          </a:xfrm>
        </p:spPr>
        <p:txBody>
          <a:bodyPr rtlCol="0"/>
          <a:lstStyle/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Jeg er ______ år gammel.</a:t>
            </a:r>
          </a:p>
          <a:p>
            <a:pPr rtl="0">
              <a:lnSpc>
                <a:spcPts val="2800"/>
              </a:lnSpc>
            </a:pPr>
            <a:endParaRPr lang="nb-NO" sz="24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På fritiden liker jeg å _________.</a:t>
            </a:r>
          </a:p>
          <a:p>
            <a:pPr rtl="0">
              <a:lnSpc>
                <a:spcPts val="2800"/>
              </a:lnSpc>
            </a:pPr>
            <a:endParaRPr lang="nb-NO" sz="24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Jeg er ganske god på ___________!</a:t>
            </a:r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nb-NO" sz="2400" noProof="1"/>
          </a:p>
          <a:p>
            <a:pPr rtl="0"/>
            <a:endParaRPr lang="nb-NO" noProof="1"/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rgbClr val="6B1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1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8829F2A-7CC6-4CB2-A029-8F41A3D3B198}"/>
              </a:ext>
            </a:extLst>
          </p:cNvPr>
          <p:cNvSpPr/>
          <p:nvPr/>
        </p:nvSpPr>
        <p:spPr>
          <a:xfrm>
            <a:off x="8476379" y="1600201"/>
            <a:ext cx="3591731" cy="3591731"/>
          </a:xfrm>
          <a:prstGeom prst="ellipse">
            <a:avLst/>
          </a:prstGeom>
          <a:solidFill>
            <a:srgbClr val="DEC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inn bilde av deg selv (høyreklikk/fyll/bilde)</a:t>
            </a:r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1">
                <a:latin typeface="Museo Slab 300"/>
              </a:rPr>
              <a:t>Mine favoritter</a:t>
            </a:r>
          </a:p>
        </p:txBody>
      </p:sp>
      <p:sp>
        <p:nvSpPr>
          <p:cNvPr id="6" name="Frihåndsform: Figur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rgbClr val="9D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1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35634"/>
            <a:ext cx="6858000" cy="4233672"/>
          </a:xfrm>
        </p:spPr>
        <p:txBody>
          <a:bodyPr rtlCol="0"/>
          <a:lstStyle/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Hobby:	________________________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Musikk:	________________________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Sport: 	________________________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Matrett:	________________________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Drikke: 	________________________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Farge: 	________________________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nb-NO" noProof="1"/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nb-NO" noProof="1"/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nb-NO" noProof="1"/>
          </a:p>
          <a:p>
            <a:pPr rtl="0"/>
            <a:endParaRPr lang="nb-NO" noProof="1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0161987-96A3-4F78-B88F-B64D1FEC6BDE}"/>
              </a:ext>
            </a:extLst>
          </p:cNvPr>
          <p:cNvSpPr/>
          <p:nvPr/>
        </p:nvSpPr>
        <p:spPr>
          <a:xfrm>
            <a:off x="169117" y="1633134"/>
            <a:ext cx="3591731" cy="35917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inn passende bilde</a:t>
            </a:r>
          </a:p>
          <a:p>
            <a:pPr algn="ctr"/>
            <a:r>
              <a:rPr lang="nb-N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(høyreklikk/fyll/bilde)</a:t>
            </a:r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1"/>
            <a:ext cx="7473462" cy="685800"/>
          </a:xfrm>
        </p:spPr>
        <p:txBody>
          <a:bodyPr rtlCol="0"/>
          <a:lstStyle/>
          <a:p>
            <a:pPr rtl="0"/>
            <a:r>
              <a:rPr lang="nb-NO" noProof="1">
                <a:latin typeface="Museo Slab 300"/>
              </a:rPr>
              <a:t>Min familie</a:t>
            </a:r>
            <a:endParaRPr lang="nb-NO" sz="3200" noProof="1">
              <a:latin typeface="Museo Slab 300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49061"/>
            <a:ext cx="6400800" cy="4206240"/>
          </a:xfrm>
        </p:spPr>
        <p:txBody>
          <a:bodyPr rtlCol="0">
            <a:normAutofit/>
          </a:bodyPr>
          <a:lstStyle/>
          <a:p>
            <a:pPr rtl="0"/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Familien min består av:</a:t>
            </a:r>
          </a:p>
          <a:p>
            <a:pPr rtl="0"/>
            <a:endParaRPr lang="nb-NO" sz="24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24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rgbClr val="6B1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1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25CF5BE-0860-4B21-BE37-14673AFF2F68}"/>
              </a:ext>
            </a:extLst>
          </p:cNvPr>
          <p:cNvSpPr/>
          <p:nvPr/>
        </p:nvSpPr>
        <p:spPr>
          <a:xfrm>
            <a:off x="9982298" y="299730"/>
            <a:ext cx="2209702" cy="22097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inn bilde av familien (høyreklikk/fyll/bilde)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FF7A77B-B7F2-42D1-A610-3CA80643A73C}"/>
              </a:ext>
            </a:extLst>
          </p:cNvPr>
          <p:cNvSpPr/>
          <p:nvPr/>
        </p:nvSpPr>
        <p:spPr>
          <a:xfrm>
            <a:off x="8553871" y="2324149"/>
            <a:ext cx="2209702" cy="22097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inn bilde av familien (høyreklikk/fyll/bilde)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CB6F3A6-88E7-4AF1-A897-7ED40FF4B762}"/>
              </a:ext>
            </a:extLst>
          </p:cNvPr>
          <p:cNvSpPr/>
          <p:nvPr/>
        </p:nvSpPr>
        <p:spPr>
          <a:xfrm>
            <a:off x="9982298" y="4348568"/>
            <a:ext cx="2209702" cy="22097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inn bilde av familien (høyreklikk/fyll/bilde)</a:t>
            </a:r>
          </a:p>
        </p:txBody>
      </p:sp>
    </p:spTree>
    <p:extLst>
      <p:ext uri="{BB962C8B-B14F-4D97-AF65-F5344CB8AC3E}">
        <p14:creationId xmlns:p14="http://schemas.microsoft.com/office/powerpoint/2010/main" val="295778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2FD6FEF0-DB78-475A-9DF5-37D21E591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936" y="2722913"/>
            <a:ext cx="3284222" cy="3824698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524" y="874742"/>
            <a:ext cx="6400800" cy="685800"/>
          </a:xfrm>
        </p:spPr>
        <p:txBody>
          <a:bodyPr rtlCol="0"/>
          <a:lstStyle/>
          <a:p>
            <a:pPr algn="ctr" rtl="0"/>
            <a:r>
              <a:rPr lang="nb-NO" b="1" noProof="1">
                <a:latin typeface="Museo Slab 300" panose="02000000000000000000"/>
                <a:cs typeface="Arial"/>
              </a:rPr>
              <a:t>Talen min</a:t>
            </a:r>
            <a:endParaRPr lang="nb-NO"/>
          </a:p>
        </p:txBody>
      </p:sp>
      <p:sp>
        <p:nvSpPr>
          <p:cNvPr id="8" name="Likebent trekant 7">
            <a:extLst>
              <a:ext uri="{FF2B5EF4-FFF2-40B4-BE49-F238E27FC236}">
                <a16:creationId xmlns:a16="http://schemas.microsoft.com/office/drawing/2014/main" id="{473D0109-604B-46D6-BAD8-B565B486928E}"/>
              </a:ext>
            </a:extLst>
          </p:cNvPr>
          <p:cNvSpPr/>
          <p:nvPr/>
        </p:nvSpPr>
        <p:spPr>
          <a:xfrm rot="12814573">
            <a:off x="6717513" y="3702428"/>
            <a:ext cx="206051" cy="331359"/>
          </a:xfrm>
          <a:prstGeom prst="triangle">
            <a:avLst>
              <a:gd name="adj" fmla="val 50000"/>
            </a:avLst>
          </a:prstGeom>
          <a:solidFill>
            <a:srgbClr val="6B1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rminator 9">
            <a:extLst>
              <a:ext uri="{FF2B5EF4-FFF2-40B4-BE49-F238E27FC236}">
                <a16:creationId xmlns:a16="http://schemas.microsoft.com/office/drawing/2014/main" id="{AB7D1BEB-1732-406B-8008-48775ADF538D}"/>
              </a:ext>
            </a:extLst>
          </p:cNvPr>
          <p:cNvSpPr/>
          <p:nvPr/>
        </p:nvSpPr>
        <p:spPr>
          <a:xfrm>
            <a:off x="6533803" y="2379701"/>
            <a:ext cx="3998422" cy="1531801"/>
          </a:xfrm>
          <a:prstGeom prst="flowChartTerminator">
            <a:avLst/>
          </a:prstGeom>
          <a:solidFill>
            <a:srgbClr val="6B1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5200" y="2775685"/>
            <a:ext cx="2624907" cy="1135817"/>
          </a:xfrm>
        </p:spPr>
        <p:txBody>
          <a:bodyPr rtlCol="0">
            <a:normAutofit fontScale="92500"/>
          </a:bodyPr>
          <a:lstStyle/>
          <a:p>
            <a:pPr algn="ctr" rtl="0">
              <a:lnSpc>
                <a:spcPts val="2800"/>
              </a:lnSpc>
              <a:spcBef>
                <a:spcPts val="0"/>
              </a:spcBef>
            </a:pPr>
            <a:r>
              <a:rPr lang="nb-NO" sz="2400" noProof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Noen ganger sitter </a:t>
            </a:r>
          </a:p>
          <a:p>
            <a:pPr algn="ctr" rtl="0">
              <a:lnSpc>
                <a:spcPts val="2800"/>
              </a:lnSpc>
              <a:spcBef>
                <a:spcPts val="0"/>
              </a:spcBef>
            </a:pPr>
            <a:r>
              <a:rPr lang="nb-NO" sz="2400" noProof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ordene mine fast.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E1C7A4E5-3A85-4FED-97A0-9B86726CDC61}"/>
              </a:ext>
            </a:extLst>
          </p:cNvPr>
          <p:cNvGrpSpPr/>
          <p:nvPr/>
        </p:nvGrpSpPr>
        <p:grpSpPr>
          <a:xfrm>
            <a:off x="914400" y="2973694"/>
            <a:ext cx="3767511" cy="1465300"/>
            <a:chOff x="6575832" y="2310679"/>
            <a:chExt cx="5261557" cy="2005034"/>
          </a:xfrm>
          <a:solidFill>
            <a:srgbClr val="6B1C68"/>
          </a:solidFill>
        </p:grpSpPr>
        <p:sp>
          <p:nvSpPr>
            <p:cNvPr id="6" name="Terminator 5">
              <a:extLst>
                <a:ext uri="{FF2B5EF4-FFF2-40B4-BE49-F238E27FC236}">
                  <a16:creationId xmlns:a16="http://schemas.microsoft.com/office/drawing/2014/main" id="{44E84532-2914-46C9-ABDF-146D216F6B1B}"/>
                </a:ext>
              </a:extLst>
            </p:cNvPr>
            <p:cNvSpPr/>
            <p:nvPr/>
          </p:nvSpPr>
          <p:spPr>
            <a:xfrm>
              <a:off x="6575832" y="2310679"/>
              <a:ext cx="5261557" cy="2005034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Plassholder for tekst 4">
              <a:extLst>
                <a:ext uri="{FF2B5EF4-FFF2-40B4-BE49-F238E27FC236}">
                  <a16:creationId xmlns:a16="http://schemas.microsoft.com/office/drawing/2014/main" id="{0D349A60-1AE4-466D-8A74-0274EEEA3DFE}"/>
                </a:ext>
              </a:extLst>
            </p:cNvPr>
            <p:cNvSpPr txBox="1">
              <a:spLocks/>
            </p:cNvSpPr>
            <p:nvPr/>
          </p:nvSpPr>
          <p:spPr>
            <a:xfrm>
              <a:off x="7379583" y="2694941"/>
              <a:ext cx="3748578" cy="477505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800"/>
                </a:lnSpc>
                <a:spcBef>
                  <a:spcPts val="0"/>
                </a:spcBef>
              </a:pPr>
              <a:r>
                <a:rPr lang="nb-NO" sz="9600" noProof="1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Noen ganger gjentar jeg ord.</a:t>
              </a:r>
            </a:p>
            <a:p>
              <a:pPr>
                <a:lnSpc>
                  <a:spcPts val="2800"/>
                </a:lnSpc>
              </a:pPr>
              <a:endParaRPr lang="nb-NO" noProof="1">
                <a:solidFill>
                  <a:srgbClr val="D8EBEE"/>
                </a:solidFill>
              </a:endParaRPr>
            </a:p>
          </p:txBody>
        </p:sp>
      </p:grpSp>
      <p:sp>
        <p:nvSpPr>
          <p:cNvPr id="12" name="Likebent trekant 11">
            <a:extLst>
              <a:ext uri="{FF2B5EF4-FFF2-40B4-BE49-F238E27FC236}">
                <a16:creationId xmlns:a16="http://schemas.microsoft.com/office/drawing/2014/main" id="{E94BCA4E-0426-409C-8980-85CA4B981048}"/>
              </a:ext>
            </a:extLst>
          </p:cNvPr>
          <p:cNvSpPr/>
          <p:nvPr/>
        </p:nvSpPr>
        <p:spPr>
          <a:xfrm rot="8549672">
            <a:off x="4253648" y="4273315"/>
            <a:ext cx="206051" cy="331359"/>
          </a:xfrm>
          <a:prstGeom prst="triangle">
            <a:avLst>
              <a:gd name="adj" fmla="val 50000"/>
            </a:avLst>
          </a:prstGeom>
          <a:solidFill>
            <a:srgbClr val="6B1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>
                <a:latin typeface="Museo Slab 300"/>
              </a:rPr>
              <a:t>Hva bør du gjøre?</a:t>
            </a:r>
            <a:endParaRPr lang="nb-NO" noProof="1">
              <a:latin typeface="Museo Slab 300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95168B-77B1-A847-B1E3-2433BEBFD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vil ikke at du skal rette på meg</a:t>
            </a:r>
          </a:p>
          <a:p>
            <a:pPr rtl="0">
              <a:lnSpc>
                <a:spcPts val="2800"/>
              </a:lnSpc>
            </a:pPr>
            <a:endParaRPr lang="nb-NO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Jeg vil ikke at du fullfører ord eller setninger for meg</a:t>
            </a:r>
          </a:p>
          <a:p>
            <a:pPr rtl="0">
              <a:lnSpc>
                <a:spcPts val="2800"/>
              </a:lnSpc>
            </a:pP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 hør etter og la meg snakke ferd</a:t>
            </a: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ig </a:t>
            </a:r>
            <a:r>
              <a:rPr lang="nb-NO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nb-NO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nb-NO" noProof="1"/>
          </a:p>
          <a:p>
            <a:pPr rtl="0"/>
            <a:endParaRPr lang="nb-NO" noProof="1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2B5D9AA-8B57-449A-8710-FFF14F0075CE}"/>
              </a:ext>
            </a:extLst>
          </p:cNvPr>
          <p:cNvSpPr/>
          <p:nvPr/>
        </p:nvSpPr>
        <p:spPr>
          <a:xfrm>
            <a:off x="8317005" y="2587644"/>
            <a:ext cx="1543275" cy="1543275"/>
          </a:xfrm>
          <a:prstGeom prst="ellipse">
            <a:avLst/>
          </a:prstGeom>
          <a:solidFill>
            <a:srgbClr val="9D6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Husk å tilpasse etter eget ønske!</a:t>
            </a:r>
          </a:p>
        </p:txBody>
      </p:sp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1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rminator 5">
            <a:extLst>
              <a:ext uri="{FF2B5EF4-FFF2-40B4-BE49-F238E27FC236}">
                <a16:creationId xmlns:a16="http://schemas.microsoft.com/office/drawing/2014/main" id="{3D038C01-D32B-4BBB-9979-07C8EFDC19FA}"/>
              </a:ext>
            </a:extLst>
          </p:cNvPr>
          <p:cNvSpPr/>
          <p:nvPr/>
        </p:nvSpPr>
        <p:spPr>
          <a:xfrm>
            <a:off x="907245" y="1027318"/>
            <a:ext cx="10377508" cy="3954582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BA0C3B83-FE75-413E-A137-2566BEC9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805" y="2677835"/>
            <a:ext cx="7748387" cy="653547"/>
          </a:xfrm>
        </p:spPr>
        <p:txBody>
          <a:bodyPr>
            <a:noAutofit/>
          </a:bodyPr>
          <a:lstStyle/>
          <a:p>
            <a:r>
              <a:rPr lang="nb-NO" sz="4800">
                <a:latin typeface="Museo Slab 300"/>
              </a:rPr>
              <a:t>Gjett hvem som stammer!</a:t>
            </a:r>
          </a:p>
        </p:txBody>
      </p:sp>
      <p:sp>
        <p:nvSpPr>
          <p:cNvPr id="9" name="Likebent trekant 8">
            <a:extLst>
              <a:ext uri="{FF2B5EF4-FFF2-40B4-BE49-F238E27FC236}">
                <a16:creationId xmlns:a16="http://schemas.microsoft.com/office/drawing/2014/main" id="{72EAA518-7E8D-4BE4-BF96-CEC448FA7227}"/>
              </a:ext>
            </a:extLst>
          </p:cNvPr>
          <p:cNvSpPr/>
          <p:nvPr/>
        </p:nvSpPr>
        <p:spPr>
          <a:xfrm rot="8191298">
            <a:off x="9041704" y="4655126"/>
            <a:ext cx="406400" cy="65354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D8C2665-4422-4F4E-B9CB-1AC935E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06909" y="4457982"/>
            <a:ext cx="2017327" cy="23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9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70147_TF45015601_Win32" id="{581C590A-E79E-4E3E-86B1-19E381E58D21}" vid="{13B17B31-F3D0-43FF-B047-8505772AFF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88A5F4D3303E4F81C34F14A9FFF15B" ma:contentTypeVersion="8" ma:contentTypeDescription="Opprett et nytt dokument." ma:contentTypeScope="" ma:versionID="7889ad809de2fb4e81a4c6cd3e2a1037">
  <xsd:schema xmlns:xsd="http://www.w3.org/2001/XMLSchema" xmlns:xs="http://www.w3.org/2001/XMLSchema" xmlns:p="http://schemas.microsoft.com/office/2006/metadata/properties" xmlns:ns2="27e357c0-f6cc-4002-b882-13dc799e8c17" targetNamespace="http://schemas.microsoft.com/office/2006/metadata/properties" ma:root="true" ma:fieldsID="e191fb624546d2c39773a67b4589ce43" ns2:_="">
    <xsd:import namespace="27e357c0-f6cc-4002-b882-13dc799e8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357c0-f6cc-4002-b882-13dc799e8c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7e357c0-f6cc-4002-b882-13dc799e8c17" xsi:nil="true"/>
  </documentManagement>
</p:properties>
</file>

<file path=customXml/itemProps1.xml><?xml version="1.0" encoding="utf-8"?>
<ds:datastoreItem xmlns:ds="http://schemas.openxmlformats.org/officeDocument/2006/customXml" ds:itemID="{D80D3B8E-32D7-4C06-A156-2098CCDEA84E}">
  <ds:schemaRefs>
    <ds:schemaRef ds:uri="27e357c0-f6cc-4002-b882-13dc799e8c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EED2D-C894-47C4-9CDD-55EC03B2713B}">
  <ds:schemaRefs>
    <ds:schemaRef ds:uri="27e357c0-f6cc-4002-b882-13dc799e8c17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Åpent hus-presentasjon</Template>
  <TotalTime>0</TotalTime>
  <Words>547</Words>
  <Application>Microsoft Office PowerPoint</Application>
  <PresentationFormat>Widescreen</PresentationFormat>
  <Paragraphs>120</Paragraphs>
  <Slides>26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2" baseType="lpstr">
      <vt:lpstr>Arial</vt:lpstr>
      <vt:lpstr>Calibri</vt:lpstr>
      <vt:lpstr>Kristen ITC</vt:lpstr>
      <vt:lpstr>Museo Slab 300</vt:lpstr>
      <vt:lpstr>Quire Sans</vt:lpstr>
      <vt:lpstr>Office-tema</vt:lpstr>
      <vt:lpstr>Presentasjon om stamming</vt:lpstr>
      <vt:lpstr>Jeg heter ______________.</vt:lpstr>
      <vt:lpstr>… og jeg stammer!</vt:lpstr>
      <vt:lpstr>Mitt liv</vt:lpstr>
      <vt:lpstr>Mine favoritter</vt:lpstr>
      <vt:lpstr>Min familie</vt:lpstr>
      <vt:lpstr>Talen min</vt:lpstr>
      <vt:lpstr>Hva bør du gjøre?</vt:lpstr>
      <vt:lpstr>Gjett hvem som stammer!</vt:lpstr>
      <vt:lpstr>Hemmelig person 1</vt:lpstr>
      <vt:lpstr>PowerPoint-presentasjon</vt:lpstr>
      <vt:lpstr>Hemmelig person 2</vt:lpstr>
      <vt:lpstr>PowerPoint-presentasjon</vt:lpstr>
      <vt:lpstr>Hemmelig person 3</vt:lpstr>
      <vt:lpstr>PowerPoint-presentasjon</vt:lpstr>
      <vt:lpstr>Fleip eller fakta?</vt:lpstr>
      <vt:lpstr>Stamming er smittsomt!</vt:lpstr>
      <vt:lpstr>Det er over 50 000 som stammer i Norge!</vt:lpstr>
      <vt:lpstr>Stamming finnes i hele verden!</vt:lpstr>
      <vt:lpstr>Kule folk som stammer!</vt:lpstr>
      <vt:lpstr>Stemmen til Darth Vader</vt:lpstr>
      <vt:lpstr>Kong Georg VI av Storbritannia</vt:lpstr>
      <vt:lpstr>Tidligere statsminister Jens Stoltenberg (stammet da han var barn) </vt:lpstr>
      <vt:lpstr>Rapper Kendrick Lamar</vt:lpstr>
      <vt:lpstr>Har du noen spørsmål?</vt:lpstr>
      <vt:lpstr>Takk for oppmerksomheten!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 skole (barneskole) </dc:title>
  <dc:creator>Cliff Baluyot</dc:creator>
  <cp:lastModifiedBy>Siw Klemetsen</cp:lastModifiedBy>
  <cp:revision>1</cp:revision>
  <dcterms:created xsi:type="dcterms:W3CDTF">2020-12-09T13:14:27Z</dcterms:created>
  <dcterms:modified xsi:type="dcterms:W3CDTF">2021-06-01T12:53:44Z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0x0101000688A5F4D3303E4F81C34F14A9FFF15B</vt:lpwstr>
  </property>
</Properties>
</file>